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8"/>
  </p:notesMasterIdLst>
  <p:sldIdLst>
    <p:sldId id="256" r:id="rId2"/>
    <p:sldId id="258" r:id="rId3"/>
    <p:sldId id="308" r:id="rId4"/>
    <p:sldId id="259" r:id="rId5"/>
    <p:sldId id="265" r:id="rId6"/>
    <p:sldId id="260" r:id="rId7"/>
    <p:sldId id="262" r:id="rId8"/>
    <p:sldId id="309" r:id="rId9"/>
    <p:sldId id="310" r:id="rId10"/>
    <p:sldId id="261" r:id="rId11"/>
    <p:sldId id="312" r:id="rId12"/>
    <p:sldId id="313" r:id="rId13"/>
    <p:sldId id="315" r:id="rId14"/>
    <p:sldId id="314" r:id="rId15"/>
    <p:sldId id="316" r:id="rId16"/>
    <p:sldId id="323" r:id="rId17"/>
    <p:sldId id="311" r:id="rId18"/>
    <p:sldId id="317" r:id="rId19"/>
    <p:sldId id="318" r:id="rId20"/>
    <p:sldId id="321" r:id="rId21"/>
    <p:sldId id="324" r:id="rId22"/>
    <p:sldId id="325" r:id="rId23"/>
    <p:sldId id="319" r:id="rId24"/>
    <p:sldId id="263" r:id="rId25"/>
    <p:sldId id="320" r:id="rId26"/>
    <p:sldId id="322" r:id="rId27"/>
  </p:sldIdLst>
  <p:sldSz cx="9144000" cy="5143500" type="screen16x9"/>
  <p:notesSz cx="6858000" cy="9144000"/>
  <p:embeddedFontLst>
    <p:embeddedFont>
      <p:font typeface="Open Sans"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Roboto" panose="020B0604020202020204" charset="0"/>
      <p:regular r:id="rId37"/>
      <p:bold r:id="rId38"/>
      <p:italic r:id="rId39"/>
      <p:boldItalic r:id="rId40"/>
    </p:embeddedFont>
    <p:embeddedFont>
      <p:font typeface="Oswald" pitchFamily="2" charset="0"/>
      <p:regular r:id="rId41"/>
      <p:bold r:id="rId42"/>
    </p:embeddedFont>
    <p:embeddedFont>
      <p:font typeface="Prompt" panose="020B0604020202020204" charset="-34"/>
      <p:regular r:id="rId43"/>
      <p:bold r:id="rId44"/>
      <p:italic r:id="rId45"/>
      <p:boldItalic r:id="rId46"/>
    </p:embeddedFont>
    <p:embeddedFont>
      <p:font typeface="Open Sans Light"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99CC00"/>
    <a:srgbClr val="CC9900"/>
    <a:srgbClr val="CC00FF"/>
    <a:srgbClr val="666699"/>
    <a:srgbClr val="CC0000"/>
    <a:srgbClr val="FFFF66"/>
    <a:srgbClr val="FF3399"/>
    <a:srgbClr val="FF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97400F-5EDE-4B16-B808-2ED672CAF2B8}">
  <a:tblStyle styleId="{9297400F-5EDE-4B16-B808-2ED672CAF2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93" d="100"/>
          <a:sy n="93"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316130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130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d6095421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d6095421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646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213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08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80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0028264ed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0028264ed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70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803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99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53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065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0028264ed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0028264ed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45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662bf7969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662bf796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706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633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801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329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d6095421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d6095421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871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d6095421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d6095421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387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0028264ed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0028264ed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469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31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662bf7969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662bf796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21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0028264ed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0028264ed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26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36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59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9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0028264ed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0028264ed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323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549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000000"/>
            </a:gs>
            <a:gs pos="50000">
              <a:srgbClr val="241441"/>
            </a:gs>
            <a:gs pos="100000">
              <a:srgbClr val="000000"/>
            </a:gs>
          </a:gsLst>
          <a:lin ang="5400700"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3500"/>
          </a:xfrm>
          <a:prstGeom prst="rect">
            <a:avLst/>
          </a:prstGeom>
          <a:noFill/>
          <a:ln>
            <a:noFill/>
          </a:ln>
        </p:spPr>
      </p:pic>
      <p:sp>
        <p:nvSpPr>
          <p:cNvPr id="10" name="Google Shape;10;p2"/>
          <p:cNvSpPr txBox="1">
            <a:spLocks noGrp="1"/>
          </p:cNvSpPr>
          <p:nvPr>
            <p:ph type="title"/>
          </p:nvPr>
        </p:nvSpPr>
        <p:spPr>
          <a:xfrm>
            <a:off x="1045427" y="1766133"/>
            <a:ext cx="7045800" cy="161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atin typeface="Prompt"/>
                <a:ea typeface="Prompt"/>
                <a:cs typeface="Prompt"/>
                <a:sym typeface="Promp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1" name="Google Shape;11;p2"/>
          <p:cNvSpPr txBox="1">
            <a:spLocks noGrp="1"/>
          </p:cNvSpPr>
          <p:nvPr>
            <p:ph type="subTitle" idx="1"/>
          </p:nvPr>
        </p:nvSpPr>
        <p:spPr>
          <a:xfrm>
            <a:off x="2368340" y="3381532"/>
            <a:ext cx="4401900" cy="33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500">
                <a:solidFill>
                  <a:schemeClr val="dk1"/>
                </a:solidFill>
                <a:latin typeface="Open Sans Light"/>
                <a:ea typeface="Open Sans Light"/>
                <a:cs typeface="Open Sans Light"/>
                <a:sym typeface="Open Sans Ligh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txBox="1">
            <a:spLocks noGrp="1"/>
          </p:cNvSpPr>
          <p:nvPr>
            <p:ph type="subTitle" idx="2"/>
          </p:nvPr>
        </p:nvSpPr>
        <p:spPr>
          <a:xfrm>
            <a:off x="3163276" y="1366074"/>
            <a:ext cx="2830800" cy="51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90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CUSTOM">
    <p:spTree>
      <p:nvGrpSpPr>
        <p:cNvPr id="1" name="Shape 168"/>
        <p:cNvGrpSpPr/>
        <p:nvPr/>
      </p:nvGrpSpPr>
      <p:grpSpPr>
        <a:xfrm>
          <a:off x="0" y="0"/>
          <a:ext cx="0" cy="0"/>
          <a:chOff x="0" y="0"/>
          <a:chExt cx="0" cy="0"/>
        </a:xfrm>
      </p:grpSpPr>
      <p:pic>
        <p:nvPicPr>
          <p:cNvPr id="169" name="Google Shape;169;p26"/>
          <p:cNvPicPr preferRelativeResize="0"/>
          <p:nvPr/>
        </p:nvPicPr>
        <p:blipFill>
          <a:blip r:embed="rId2">
            <a:alphaModFix/>
          </a:blip>
          <a:stretch>
            <a:fillRect/>
          </a:stretch>
        </p:blipFill>
        <p:spPr>
          <a:xfrm>
            <a:off x="0" y="0"/>
            <a:ext cx="9143999" cy="5143500"/>
          </a:xfrm>
          <a:prstGeom prst="rect">
            <a:avLst/>
          </a:prstGeom>
          <a:noFill/>
          <a:ln>
            <a:noFill/>
          </a:ln>
        </p:spPr>
      </p:pic>
      <p:sp>
        <p:nvSpPr>
          <p:cNvPr id="170" name="Google Shape;170;p26"/>
          <p:cNvSpPr txBox="1">
            <a:spLocks noGrp="1"/>
          </p:cNvSpPr>
          <p:nvPr>
            <p:ph type="title"/>
          </p:nvPr>
        </p:nvSpPr>
        <p:spPr>
          <a:xfrm>
            <a:off x="5656807" y="2010886"/>
            <a:ext cx="3165300" cy="65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600">
                <a:latin typeface="Prompt"/>
                <a:ea typeface="Prompt"/>
                <a:cs typeface="Prompt"/>
                <a:sym typeface="Promp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71" name="Google Shape;171;p26"/>
          <p:cNvSpPr txBox="1">
            <a:spLocks noGrp="1"/>
          </p:cNvSpPr>
          <p:nvPr>
            <p:ph type="subTitle" idx="1"/>
          </p:nvPr>
        </p:nvSpPr>
        <p:spPr>
          <a:xfrm>
            <a:off x="1268902" y="2048150"/>
            <a:ext cx="2739900" cy="12489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400">
                <a:latin typeface="Open Sans"/>
                <a:ea typeface="Open Sans"/>
                <a:cs typeface="Open Sans"/>
                <a:sym typeface="Open San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1">
  <p:cSld name="CUSTOM_1">
    <p:spTree>
      <p:nvGrpSpPr>
        <p:cNvPr id="1" name="Shape 176"/>
        <p:cNvGrpSpPr/>
        <p:nvPr/>
      </p:nvGrpSpPr>
      <p:grpSpPr>
        <a:xfrm>
          <a:off x="0" y="0"/>
          <a:ext cx="0" cy="0"/>
          <a:chOff x="0" y="0"/>
          <a:chExt cx="0" cy="0"/>
        </a:xfrm>
      </p:grpSpPr>
      <p:pic>
        <p:nvPicPr>
          <p:cNvPr id="177" name="Google Shape;177;p28"/>
          <p:cNvPicPr preferRelativeResize="0"/>
          <p:nvPr/>
        </p:nvPicPr>
        <p:blipFill>
          <a:blip r:embed="rId2">
            <a:alphaModFix/>
          </a:blip>
          <a:stretch>
            <a:fillRect/>
          </a:stretch>
        </p:blipFill>
        <p:spPr>
          <a:xfrm>
            <a:off x="0" y="0"/>
            <a:ext cx="9143999" cy="5143500"/>
          </a:xfrm>
          <a:prstGeom prst="rect">
            <a:avLst/>
          </a:prstGeom>
          <a:noFill/>
          <a:ln>
            <a:noFill/>
          </a:ln>
        </p:spPr>
      </p:pic>
      <p:sp>
        <p:nvSpPr>
          <p:cNvPr id="178" name="Google Shape;178;p28"/>
          <p:cNvSpPr txBox="1">
            <a:spLocks noGrp="1"/>
          </p:cNvSpPr>
          <p:nvPr>
            <p:ph type="title"/>
          </p:nvPr>
        </p:nvSpPr>
        <p:spPr>
          <a:xfrm>
            <a:off x="3053175" y="440280"/>
            <a:ext cx="3035100" cy="47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000">
                <a:latin typeface="Prompt"/>
                <a:ea typeface="Prompt"/>
                <a:cs typeface="Prompt"/>
                <a:sym typeface="Promp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79" name="Google Shape;179;p28"/>
          <p:cNvSpPr txBox="1">
            <a:spLocks noGrp="1"/>
          </p:cNvSpPr>
          <p:nvPr>
            <p:ph type="subTitle" idx="1"/>
          </p:nvPr>
        </p:nvSpPr>
        <p:spPr>
          <a:xfrm>
            <a:off x="867073" y="3279609"/>
            <a:ext cx="1457700" cy="543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500" b="1">
                <a:latin typeface="Prompt"/>
                <a:ea typeface="Prompt"/>
                <a:cs typeface="Prompt"/>
                <a:sym typeface="Promp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80" name="Google Shape;180;p28"/>
          <p:cNvSpPr txBox="1">
            <a:spLocks noGrp="1"/>
          </p:cNvSpPr>
          <p:nvPr>
            <p:ph type="subTitle" idx="2"/>
          </p:nvPr>
        </p:nvSpPr>
        <p:spPr>
          <a:xfrm>
            <a:off x="3849188" y="3279609"/>
            <a:ext cx="1471200" cy="543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500" b="1">
                <a:latin typeface="Prompt"/>
                <a:ea typeface="Prompt"/>
                <a:cs typeface="Prompt"/>
                <a:sym typeface="Promp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81" name="Google Shape;181;p28"/>
          <p:cNvSpPr txBox="1">
            <a:spLocks noGrp="1"/>
          </p:cNvSpPr>
          <p:nvPr>
            <p:ph type="subTitle" idx="3"/>
          </p:nvPr>
        </p:nvSpPr>
        <p:spPr>
          <a:xfrm>
            <a:off x="6831752" y="3279609"/>
            <a:ext cx="1457700" cy="543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500" b="1">
                <a:latin typeface="Prompt"/>
                <a:ea typeface="Prompt"/>
                <a:cs typeface="Prompt"/>
                <a:sym typeface="Promp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82" name="Google Shape;182;p28"/>
          <p:cNvSpPr txBox="1">
            <a:spLocks noGrp="1"/>
          </p:cNvSpPr>
          <p:nvPr>
            <p:ph type="subTitle" idx="4"/>
          </p:nvPr>
        </p:nvSpPr>
        <p:spPr>
          <a:xfrm>
            <a:off x="613873" y="3620351"/>
            <a:ext cx="1964100" cy="95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3" name="Google Shape;183;p28"/>
          <p:cNvSpPr txBox="1">
            <a:spLocks noGrp="1"/>
          </p:cNvSpPr>
          <p:nvPr>
            <p:ph type="subTitle" idx="5"/>
          </p:nvPr>
        </p:nvSpPr>
        <p:spPr>
          <a:xfrm>
            <a:off x="3606638" y="3620351"/>
            <a:ext cx="1956300" cy="95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4" name="Google Shape;184;p28"/>
          <p:cNvSpPr txBox="1">
            <a:spLocks noGrp="1"/>
          </p:cNvSpPr>
          <p:nvPr>
            <p:ph type="subTitle" idx="6"/>
          </p:nvPr>
        </p:nvSpPr>
        <p:spPr>
          <a:xfrm>
            <a:off x="6591602" y="3620351"/>
            <a:ext cx="1938000" cy="95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atin typeface="Open Sans Light"/>
                <a:ea typeface="Open Sans Light"/>
                <a:cs typeface="Open Sans Light"/>
                <a:sym typeface="Open Sans Ligh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pic>
        <p:nvPicPr>
          <p:cNvPr id="19" name="Google Shape;19;p4"/>
          <p:cNvPicPr preferRelativeResize="0"/>
          <p:nvPr/>
        </p:nvPicPr>
        <p:blipFill>
          <a:blip r:embed="rId2">
            <a:alphaModFix/>
          </a:blip>
          <a:stretch>
            <a:fillRect/>
          </a:stretch>
        </p:blipFill>
        <p:spPr>
          <a:xfrm>
            <a:off x="0" y="0"/>
            <a:ext cx="9143999" cy="5143500"/>
          </a:xfrm>
          <a:prstGeom prst="rect">
            <a:avLst/>
          </a:prstGeom>
          <a:noFill/>
          <a:ln>
            <a:noFill/>
          </a:ln>
        </p:spPr>
      </p:pic>
      <p:sp>
        <p:nvSpPr>
          <p:cNvPr id="20" name="Google Shape;20;p4"/>
          <p:cNvSpPr txBox="1">
            <a:spLocks noGrp="1"/>
          </p:cNvSpPr>
          <p:nvPr>
            <p:ph type="body" idx="1"/>
          </p:nvPr>
        </p:nvSpPr>
        <p:spPr>
          <a:xfrm>
            <a:off x="677325" y="1268075"/>
            <a:ext cx="7788000" cy="27717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rgbClr val="FFFFFF"/>
              </a:buClr>
              <a:buSzPts val="1100"/>
              <a:buAutoNum type="arabicPeriod"/>
              <a:defRPr sz="1100">
                <a:solidFill>
                  <a:srgbClr val="FFFFFF"/>
                </a:solidFill>
              </a:defRPr>
            </a:lvl1pPr>
            <a:lvl2pPr marL="914400" lvl="1" indent="-317500" rtl="0">
              <a:spcBef>
                <a:spcPts val="0"/>
              </a:spcBef>
              <a:spcAft>
                <a:spcPts val="0"/>
              </a:spcAft>
              <a:buClr>
                <a:srgbClr val="FFFFFF"/>
              </a:buClr>
              <a:buSzPts val="1400"/>
              <a:buFont typeface="Muli"/>
              <a:buAutoNum type="alphaLcPeriod"/>
              <a:defRPr>
                <a:solidFill>
                  <a:srgbClr val="FFFFFF"/>
                </a:solidFill>
              </a:defRPr>
            </a:lvl2pPr>
            <a:lvl3pPr marL="1371600" lvl="2" indent="-317500" rtl="0">
              <a:spcBef>
                <a:spcPts val="1600"/>
              </a:spcBef>
              <a:spcAft>
                <a:spcPts val="0"/>
              </a:spcAft>
              <a:buClr>
                <a:srgbClr val="FFFFFF"/>
              </a:buClr>
              <a:buSzPts val="1400"/>
              <a:buFont typeface="Muli"/>
              <a:buAutoNum type="romanLcPeriod"/>
              <a:defRPr>
                <a:solidFill>
                  <a:srgbClr val="FFFFFF"/>
                </a:solidFill>
              </a:defRPr>
            </a:lvl3pPr>
            <a:lvl4pPr marL="1828800" lvl="3" indent="-317500" rtl="0">
              <a:spcBef>
                <a:spcPts val="1600"/>
              </a:spcBef>
              <a:spcAft>
                <a:spcPts val="0"/>
              </a:spcAft>
              <a:buClr>
                <a:srgbClr val="FFFFFF"/>
              </a:buClr>
              <a:buSzPts val="1400"/>
              <a:buFont typeface="Muli"/>
              <a:buAutoNum type="arabicPeriod"/>
              <a:defRPr>
                <a:solidFill>
                  <a:srgbClr val="FFFFFF"/>
                </a:solidFill>
              </a:defRPr>
            </a:lvl4pPr>
            <a:lvl5pPr marL="2286000" lvl="4" indent="-317500" rtl="0">
              <a:spcBef>
                <a:spcPts val="1600"/>
              </a:spcBef>
              <a:spcAft>
                <a:spcPts val="0"/>
              </a:spcAft>
              <a:buClr>
                <a:srgbClr val="FFFFFF"/>
              </a:buClr>
              <a:buSzPts val="1400"/>
              <a:buFont typeface="Muli"/>
              <a:buAutoNum type="alphaLcPeriod"/>
              <a:defRPr>
                <a:solidFill>
                  <a:srgbClr val="FFFFFF"/>
                </a:solidFill>
              </a:defRPr>
            </a:lvl5pPr>
            <a:lvl6pPr marL="2743200" lvl="5" indent="-317500" rtl="0">
              <a:spcBef>
                <a:spcPts val="1600"/>
              </a:spcBef>
              <a:spcAft>
                <a:spcPts val="0"/>
              </a:spcAft>
              <a:buClr>
                <a:srgbClr val="FFFFFF"/>
              </a:buClr>
              <a:buSzPts val="1400"/>
              <a:buFont typeface="Muli"/>
              <a:buAutoNum type="romanLcPeriod"/>
              <a:defRPr>
                <a:solidFill>
                  <a:srgbClr val="FFFFFF"/>
                </a:solidFill>
              </a:defRPr>
            </a:lvl6pPr>
            <a:lvl7pPr marL="3200400" lvl="6" indent="-317500" rtl="0">
              <a:spcBef>
                <a:spcPts val="1600"/>
              </a:spcBef>
              <a:spcAft>
                <a:spcPts val="0"/>
              </a:spcAft>
              <a:buClr>
                <a:srgbClr val="FFFFFF"/>
              </a:buClr>
              <a:buSzPts val="1400"/>
              <a:buFont typeface="Muli"/>
              <a:buAutoNum type="arabicPeriod"/>
              <a:defRPr>
                <a:solidFill>
                  <a:srgbClr val="FFFFFF"/>
                </a:solidFill>
              </a:defRPr>
            </a:lvl7pPr>
            <a:lvl8pPr marL="3657600" lvl="7" indent="-317500" rtl="0">
              <a:spcBef>
                <a:spcPts val="1600"/>
              </a:spcBef>
              <a:spcAft>
                <a:spcPts val="0"/>
              </a:spcAft>
              <a:buClr>
                <a:srgbClr val="FFFFFF"/>
              </a:buClr>
              <a:buSzPts val="1400"/>
              <a:buFont typeface="Muli"/>
              <a:buAutoNum type="alphaLcPeriod"/>
              <a:defRPr>
                <a:solidFill>
                  <a:srgbClr val="FFFFFF"/>
                </a:solidFill>
              </a:defRPr>
            </a:lvl8pPr>
            <a:lvl9pPr marL="4114800" lvl="8" indent="-317500" rtl="0">
              <a:spcBef>
                <a:spcPts val="1600"/>
              </a:spcBef>
              <a:spcAft>
                <a:spcPts val="1600"/>
              </a:spcAft>
              <a:buClr>
                <a:srgbClr val="FFFFFF"/>
              </a:buClr>
              <a:buSzPts val="1400"/>
              <a:buFont typeface="Muli"/>
              <a:buAutoNum type="romanLcPeriod"/>
              <a:defRPr>
                <a:solidFill>
                  <a:srgbClr val="FFFFFF"/>
                </a:solidFill>
              </a:defRPr>
            </a:lvl9pPr>
          </a:lstStyle>
          <a:p>
            <a:endParaRPr/>
          </a:p>
        </p:txBody>
      </p:sp>
      <p:sp>
        <p:nvSpPr>
          <p:cNvPr id="21" name="Google Shape;21;p4"/>
          <p:cNvSpPr txBox="1">
            <a:spLocks noGrp="1"/>
          </p:cNvSpPr>
          <p:nvPr>
            <p:ph type="title"/>
          </p:nvPr>
        </p:nvSpPr>
        <p:spPr>
          <a:xfrm>
            <a:off x="359325" y="376550"/>
            <a:ext cx="84240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600"/>
              <a:buFont typeface="Prompt"/>
              <a:buNone/>
              <a:defRPr>
                <a:solidFill>
                  <a:srgbClr val="FFFFFF"/>
                </a:solidFill>
                <a:latin typeface="Prompt"/>
                <a:ea typeface="Prompt"/>
                <a:cs typeface="Prompt"/>
                <a:sym typeface="Prompt"/>
              </a:defRPr>
            </a:lvl1pPr>
            <a:lvl2pPr lvl="1"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2pPr>
            <a:lvl3pPr lvl="2"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3pPr>
            <a:lvl4pPr lvl="3"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4pPr>
            <a:lvl5pPr lvl="4"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5pPr>
            <a:lvl6pPr lvl="5"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6pPr>
            <a:lvl7pPr lvl="6"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7pPr>
            <a:lvl8pPr lvl="7"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8pPr>
            <a:lvl9pPr lvl="8" rtl="0">
              <a:spcBef>
                <a:spcPts val="0"/>
              </a:spcBef>
              <a:spcAft>
                <a:spcPts val="0"/>
              </a:spcAft>
              <a:buClr>
                <a:srgbClr val="FFFFFF"/>
              </a:buClr>
              <a:buSzPts val="2800"/>
              <a:buFont typeface="Prompt"/>
              <a:buNone/>
              <a:defRPr>
                <a:solidFill>
                  <a:srgbClr val="FFFFFF"/>
                </a:solidFill>
                <a:latin typeface="Prompt"/>
                <a:ea typeface="Prompt"/>
                <a:cs typeface="Prompt"/>
                <a:sym typeface="Prompt"/>
              </a:defRPr>
            </a:lvl9pPr>
          </a:lstStyle>
          <a:p>
            <a:endParaRPr/>
          </a:p>
        </p:txBody>
      </p:sp>
      <p:sp>
        <p:nvSpPr>
          <p:cNvPr id="22" name="Google Shape;22;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3" name="Google Shape;23;p4"/>
          <p:cNvSpPr txBox="1">
            <a:spLocks noGrp="1"/>
          </p:cNvSpPr>
          <p:nvPr>
            <p:ph type="subTitle" idx="2"/>
          </p:nvPr>
        </p:nvSpPr>
        <p:spPr>
          <a:xfrm>
            <a:off x="677325" y="4190075"/>
            <a:ext cx="4565100" cy="262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sz="1100" b="0">
                <a:solidFill>
                  <a:schemeClr val="lt1"/>
                </a:solidFill>
              </a:defRPr>
            </a:lvl1pPr>
            <a:lvl2pPr lvl="1" rtl="0">
              <a:lnSpc>
                <a:spcPct val="100000"/>
              </a:lnSpc>
              <a:spcBef>
                <a:spcPts val="160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0" y="0"/>
            <a:ext cx="9143999" cy="5143500"/>
          </a:xfrm>
          <a:prstGeom prst="rect">
            <a:avLst/>
          </a:prstGeom>
          <a:noFill/>
          <a:ln>
            <a:noFill/>
          </a:ln>
        </p:spPr>
      </p:pic>
      <p:sp>
        <p:nvSpPr>
          <p:cNvPr id="26" name="Google Shape;26;p5"/>
          <p:cNvSpPr txBox="1">
            <a:spLocks noGrp="1"/>
          </p:cNvSpPr>
          <p:nvPr>
            <p:ph type="title"/>
          </p:nvPr>
        </p:nvSpPr>
        <p:spPr>
          <a:xfrm>
            <a:off x="699555" y="1585225"/>
            <a:ext cx="3095400" cy="694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Font typeface="Prompt"/>
              <a:buNone/>
              <a:defRPr sz="3000">
                <a:latin typeface="Prompt"/>
                <a:ea typeface="Prompt"/>
                <a:cs typeface="Prompt"/>
                <a:sym typeface="Promp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title" idx="2"/>
          </p:nvPr>
        </p:nvSpPr>
        <p:spPr>
          <a:xfrm>
            <a:off x="5353370" y="1585225"/>
            <a:ext cx="30867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5734530" y="2773175"/>
            <a:ext cx="2324400" cy="91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3"/>
          </p:nvPr>
        </p:nvSpPr>
        <p:spPr>
          <a:xfrm>
            <a:off x="1085055" y="2773175"/>
            <a:ext cx="2324400" cy="91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0" name="Google Shape;30;p5"/>
          <p:cNvGrpSpPr/>
          <p:nvPr/>
        </p:nvGrpSpPr>
        <p:grpSpPr>
          <a:xfrm>
            <a:off x="5166968" y="4564039"/>
            <a:ext cx="3459539" cy="145246"/>
            <a:chOff x="2875403" y="4442271"/>
            <a:chExt cx="3459539" cy="145246"/>
          </a:xfrm>
        </p:grpSpPr>
        <p:sp>
          <p:nvSpPr>
            <p:cNvPr id="31" name="Google Shape;31;p5"/>
            <p:cNvSpPr/>
            <p:nvPr/>
          </p:nvSpPr>
          <p:spPr>
            <a:xfrm>
              <a:off x="5158827" y="444227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5713709" y="444227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3977446" y="444227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3429876" y="444227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2875403" y="444227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5"/>
          <p:cNvGrpSpPr/>
          <p:nvPr/>
        </p:nvGrpSpPr>
        <p:grpSpPr>
          <a:xfrm>
            <a:off x="517493" y="434214"/>
            <a:ext cx="3459539" cy="145246"/>
            <a:chOff x="2875403" y="4442271"/>
            <a:chExt cx="3459539" cy="145246"/>
          </a:xfrm>
        </p:grpSpPr>
        <p:sp>
          <p:nvSpPr>
            <p:cNvPr id="37" name="Google Shape;37;p5"/>
            <p:cNvSpPr/>
            <p:nvPr/>
          </p:nvSpPr>
          <p:spPr>
            <a:xfrm>
              <a:off x="5158827" y="444227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713709" y="444227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977446" y="444227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429876" y="444227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2875403" y="444227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pic>
        <p:nvPicPr>
          <p:cNvPr id="46" name="Google Shape;46;p7"/>
          <p:cNvPicPr preferRelativeResize="0"/>
          <p:nvPr/>
        </p:nvPicPr>
        <p:blipFill>
          <a:blip r:embed="rId2">
            <a:alphaModFix/>
          </a:blip>
          <a:stretch>
            <a:fillRect/>
          </a:stretch>
        </p:blipFill>
        <p:spPr>
          <a:xfrm>
            <a:off x="0" y="0"/>
            <a:ext cx="9143999" cy="5143500"/>
          </a:xfrm>
          <a:prstGeom prst="rect">
            <a:avLst/>
          </a:prstGeom>
          <a:noFill/>
          <a:ln>
            <a:noFill/>
          </a:ln>
        </p:spPr>
      </p:pic>
      <p:sp>
        <p:nvSpPr>
          <p:cNvPr id="47" name="Google Shape;47;p7"/>
          <p:cNvSpPr txBox="1">
            <a:spLocks noGrp="1"/>
          </p:cNvSpPr>
          <p:nvPr>
            <p:ph type="title"/>
          </p:nvPr>
        </p:nvSpPr>
        <p:spPr>
          <a:xfrm>
            <a:off x="5740597" y="3218345"/>
            <a:ext cx="23217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500">
                <a:latin typeface="Prompt"/>
                <a:ea typeface="Prompt"/>
                <a:cs typeface="Prompt"/>
                <a:sym typeface="Prompt"/>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subTitle" idx="1"/>
          </p:nvPr>
        </p:nvSpPr>
        <p:spPr>
          <a:xfrm>
            <a:off x="1073400" y="1645600"/>
            <a:ext cx="3843300" cy="244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9" name="Google Shape;49;p7"/>
          <p:cNvSpPr txBox="1">
            <a:spLocks noGrp="1"/>
          </p:cNvSpPr>
          <p:nvPr>
            <p:ph type="title" idx="2"/>
          </p:nvPr>
        </p:nvSpPr>
        <p:spPr>
          <a:xfrm>
            <a:off x="5757869" y="3492189"/>
            <a:ext cx="2321700" cy="3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500" b="0">
                <a:latin typeface="Roboto"/>
                <a:ea typeface="Roboto"/>
                <a:cs typeface="Roboto"/>
                <a:sym typeface="Robot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rgbClr val="000000"/>
            </a:gs>
            <a:gs pos="50000">
              <a:srgbClr val="241441"/>
            </a:gs>
            <a:gs pos="100000">
              <a:srgbClr val="000000"/>
            </a:gs>
          </a:gsLst>
          <a:lin ang="5400700" scaled="0"/>
        </a:gradFill>
        <a:effectLst/>
      </p:bgPr>
    </p:bg>
    <p:spTree>
      <p:nvGrpSpPr>
        <p:cNvPr id="1" name="Shape 52"/>
        <p:cNvGrpSpPr/>
        <p:nvPr/>
      </p:nvGrpSpPr>
      <p:grpSpPr>
        <a:xfrm>
          <a:off x="0" y="0"/>
          <a:ext cx="0" cy="0"/>
          <a:chOff x="0" y="0"/>
          <a:chExt cx="0" cy="0"/>
        </a:xfrm>
      </p:grpSpPr>
      <p:pic>
        <p:nvPicPr>
          <p:cNvPr id="53" name="Google Shape;53;p9"/>
          <p:cNvPicPr preferRelativeResize="0"/>
          <p:nvPr/>
        </p:nvPicPr>
        <p:blipFill>
          <a:blip r:embed="rId2">
            <a:alphaModFix/>
          </a:blip>
          <a:stretch>
            <a:fillRect/>
          </a:stretch>
        </p:blipFill>
        <p:spPr>
          <a:xfrm>
            <a:off x="0" y="0"/>
            <a:ext cx="9143999" cy="5143500"/>
          </a:xfrm>
          <a:prstGeom prst="rect">
            <a:avLst/>
          </a:prstGeom>
          <a:noFill/>
          <a:ln>
            <a:noFill/>
          </a:ln>
        </p:spPr>
      </p:pic>
      <p:sp>
        <p:nvSpPr>
          <p:cNvPr id="54" name="Google Shape;54;p9"/>
          <p:cNvSpPr txBox="1">
            <a:spLocks noGrp="1"/>
          </p:cNvSpPr>
          <p:nvPr>
            <p:ph type="title"/>
          </p:nvPr>
        </p:nvSpPr>
        <p:spPr>
          <a:xfrm>
            <a:off x="385266" y="1987183"/>
            <a:ext cx="3153000" cy="6003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2600">
                <a:latin typeface="Prompt"/>
                <a:ea typeface="Prompt"/>
                <a:cs typeface="Prompt"/>
                <a:sym typeface="Promp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55" name="Google Shape;55;p9"/>
          <p:cNvSpPr txBox="1">
            <a:spLocks noGrp="1"/>
          </p:cNvSpPr>
          <p:nvPr>
            <p:ph type="subTitle" idx="1"/>
          </p:nvPr>
        </p:nvSpPr>
        <p:spPr>
          <a:xfrm>
            <a:off x="5122878" y="1580250"/>
            <a:ext cx="3005700" cy="217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Font typeface="Open Sans"/>
              <a:buNone/>
              <a:defRPr sz="1400">
                <a:latin typeface="Open Sans"/>
                <a:ea typeface="Open Sans"/>
                <a:cs typeface="Open Sans"/>
                <a:sym typeface="Open Sa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pic>
        <p:nvPicPr>
          <p:cNvPr id="57" name="Google Shape;57;p10"/>
          <p:cNvPicPr preferRelativeResize="0"/>
          <p:nvPr/>
        </p:nvPicPr>
        <p:blipFill>
          <a:blip r:embed="rId2">
            <a:alphaModFix/>
          </a:blip>
          <a:stretch>
            <a:fillRect/>
          </a:stretch>
        </p:blipFill>
        <p:spPr>
          <a:xfrm>
            <a:off x="0" y="0"/>
            <a:ext cx="9143999" cy="5143500"/>
          </a:xfrm>
          <a:prstGeom prst="rect">
            <a:avLst/>
          </a:prstGeom>
          <a:noFill/>
          <a:ln>
            <a:noFill/>
          </a:ln>
        </p:spPr>
      </p:pic>
      <p:sp>
        <p:nvSpPr>
          <p:cNvPr id="58" name="Google Shape;58;p10"/>
          <p:cNvSpPr txBox="1">
            <a:spLocks noGrp="1"/>
          </p:cNvSpPr>
          <p:nvPr>
            <p:ph type="title"/>
          </p:nvPr>
        </p:nvSpPr>
        <p:spPr>
          <a:xfrm>
            <a:off x="2101800" y="2309850"/>
            <a:ext cx="4940400" cy="5238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1400">
                <a:latin typeface="Open Sans"/>
                <a:ea typeface="Open Sans"/>
                <a:cs typeface="Open Sans"/>
                <a:sym typeface="Open Sans"/>
              </a:defRPr>
            </a:lvl1pPr>
            <a:lvl2pPr lvl="1" algn="r">
              <a:spcBef>
                <a:spcPts val="0"/>
              </a:spcBef>
              <a:spcAft>
                <a:spcPts val="0"/>
              </a:spcAft>
              <a:buNone/>
              <a:defRPr>
                <a:latin typeface="Open Sans"/>
                <a:ea typeface="Open Sans"/>
                <a:cs typeface="Open Sans"/>
                <a:sym typeface="Open Sans"/>
              </a:defRPr>
            </a:lvl2pPr>
            <a:lvl3pPr lvl="2" algn="r">
              <a:spcBef>
                <a:spcPts val="0"/>
              </a:spcBef>
              <a:spcAft>
                <a:spcPts val="0"/>
              </a:spcAft>
              <a:buNone/>
              <a:defRPr>
                <a:latin typeface="Open Sans"/>
                <a:ea typeface="Open Sans"/>
                <a:cs typeface="Open Sans"/>
                <a:sym typeface="Open Sans"/>
              </a:defRPr>
            </a:lvl3pPr>
            <a:lvl4pPr lvl="3" algn="r">
              <a:spcBef>
                <a:spcPts val="0"/>
              </a:spcBef>
              <a:spcAft>
                <a:spcPts val="0"/>
              </a:spcAft>
              <a:buNone/>
              <a:defRPr>
                <a:latin typeface="Open Sans"/>
                <a:ea typeface="Open Sans"/>
                <a:cs typeface="Open Sans"/>
                <a:sym typeface="Open Sans"/>
              </a:defRPr>
            </a:lvl4pPr>
            <a:lvl5pPr lvl="4" algn="r">
              <a:spcBef>
                <a:spcPts val="0"/>
              </a:spcBef>
              <a:spcAft>
                <a:spcPts val="0"/>
              </a:spcAft>
              <a:buNone/>
              <a:defRPr>
                <a:latin typeface="Open Sans"/>
                <a:ea typeface="Open Sans"/>
                <a:cs typeface="Open Sans"/>
                <a:sym typeface="Open Sans"/>
              </a:defRPr>
            </a:lvl5pPr>
            <a:lvl6pPr lvl="5" algn="r">
              <a:spcBef>
                <a:spcPts val="0"/>
              </a:spcBef>
              <a:spcAft>
                <a:spcPts val="0"/>
              </a:spcAft>
              <a:buNone/>
              <a:defRPr>
                <a:latin typeface="Open Sans"/>
                <a:ea typeface="Open Sans"/>
                <a:cs typeface="Open Sans"/>
                <a:sym typeface="Open Sans"/>
              </a:defRPr>
            </a:lvl6pPr>
            <a:lvl7pPr lvl="6" algn="r">
              <a:spcBef>
                <a:spcPts val="0"/>
              </a:spcBef>
              <a:spcAft>
                <a:spcPts val="0"/>
              </a:spcAft>
              <a:buNone/>
              <a:defRPr>
                <a:latin typeface="Open Sans"/>
                <a:ea typeface="Open Sans"/>
                <a:cs typeface="Open Sans"/>
                <a:sym typeface="Open Sans"/>
              </a:defRPr>
            </a:lvl7pPr>
            <a:lvl8pPr lvl="7" algn="r">
              <a:spcBef>
                <a:spcPts val="0"/>
              </a:spcBef>
              <a:spcAft>
                <a:spcPts val="0"/>
              </a:spcAft>
              <a:buNone/>
              <a:defRPr>
                <a:latin typeface="Open Sans"/>
                <a:ea typeface="Open Sans"/>
                <a:cs typeface="Open Sans"/>
                <a:sym typeface="Open Sans"/>
              </a:defRPr>
            </a:lvl8pPr>
            <a:lvl9pPr lvl="8" algn="r">
              <a:spcBef>
                <a:spcPts val="0"/>
              </a:spcBef>
              <a:spcAft>
                <a:spcPts val="0"/>
              </a:spcAft>
              <a:buNone/>
              <a:defRPr>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CUSTOM_3">
    <p:spTree>
      <p:nvGrpSpPr>
        <p:cNvPr id="1" name="Shape 64"/>
        <p:cNvGrpSpPr/>
        <p:nvPr/>
      </p:nvGrpSpPr>
      <p:grpSpPr>
        <a:xfrm>
          <a:off x="0" y="0"/>
          <a:ext cx="0" cy="0"/>
          <a:chOff x="0" y="0"/>
          <a:chExt cx="0" cy="0"/>
        </a:xfrm>
      </p:grpSpPr>
      <p:pic>
        <p:nvPicPr>
          <p:cNvPr id="65" name="Google Shape;65;p13"/>
          <p:cNvPicPr preferRelativeResize="0"/>
          <p:nvPr/>
        </p:nvPicPr>
        <p:blipFill>
          <a:blip r:embed="rId2">
            <a:alphaModFix/>
          </a:blip>
          <a:stretch>
            <a:fillRect/>
          </a:stretch>
        </p:blipFill>
        <p:spPr>
          <a:xfrm>
            <a:off x="0" y="0"/>
            <a:ext cx="9143999" cy="5143500"/>
          </a:xfrm>
          <a:prstGeom prst="rect">
            <a:avLst/>
          </a:prstGeom>
          <a:noFill/>
          <a:ln>
            <a:noFill/>
          </a:ln>
        </p:spPr>
      </p:pic>
      <p:sp>
        <p:nvSpPr>
          <p:cNvPr id="66" name="Google Shape;66;p13"/>
          <p:cNvSpPr txBox="1">
            <a:spLocks noGrp="1"/>
          </p:cNvSpPr>
          <p:nvPr>
            <p:ph type="title"/>
          </p:nvPr>
        </p:nvSpPr>
        <p:spPr>
          <a:xfrm>
            <a:off x="2560444" y="2307616"/>
            <a:ext cx="4035900" cy="119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000">
                <a:latin typeface="Prompt"/>
                <a:ea typeface="Prompt"/>
                <a:cs typeface="Prompt"/>
                <a:sym typeface="Promp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hasCustomPrompt="1"/>
          </p:nvPr>
        </p:nvSpPr>
        <p:spPr>
          <a:xfrm>
            <a:off x="2944894" y="1208653"/>
            <a:ext cx="3267000" cy="137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9000">
                <a:latin typeface="Prompt"/>
                <a:ea typeface="Prompt"/>
                <a:cs typeface="Prompt"/>
                <a:sym typeface="Promp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subTitle" idx="1"/>
          </p:nvPr>
        </p:nvSpPr>
        <p:spPr>
          <a:xfrm>
            <a:off x="2438650" y="3274425"/>
            <a:ext cx="4279500" cy="710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
    <p:spTree>
      <p:nvGrpSpPr>
        <p:cNvPr id="1" name="Shape 100"/>
        <p:cNvGrpSpPr/>
        <p:nvPr/>
      </p:nvGrpSpPr>
      <p:grpSpPr>
        <a:xfrm>
          <a:off x="0" y="0"/>
          <a:ext cx="0" cy="0"/>
          <a:chOff x="0" y="0"/>
          <a:chExt cx="0" cy="0"/>
        </a:xfrm>
      </p:grpSpPr>
      <p:pic>
        <p:nvPicPr>
          <p:cNvPr id="101" name="Google Shape;101;p20"/>
          <p:cNvPicPr preferRelativeResize="0"/>
          <p:nvPr/>
        </p:nvPicPr>
        <p:blipFill>
          <a:blip r:embed="rId2">
            <a:alphaModFix/>
          </a:blip>
          <a:stretch>
            <a:fillRect/>
          </a:stretch>
        </p:blipFill>
        <p:spPr>
          <a:xfrm>
            <a:off x="152400" y="152400"/>
            <a:ext cx="9143999" cy="5143500"/>
          </a:xfrm>
          <a:prstGeom prst="rect">
            <a:avLst/>
          </a:prstGeom>
          <a:noFill/>
          <a:ln>
            <a:noFill/>
          </a:ln>
        </p:spPr>
      </p:pic>
      <p:sp>
        <p:nvSpPr>
          <p:cNvPr id="102" name="Google Shape;102;p20"/>
          <p:cNvSpPr txBox="1">
            <a:spLocks noGrp="1"/>
          </p:cNvSpPr>
          <p:nvPr>
            <p:ph type="title"/>
          </p:nvPr>
        </p:nvSpPr>
        <p:spPr>
          <a:xfrm>
            <a:off x="2503120" y="365242"/>
            <a:ext cx="4137300" cy="5253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000">
                <a:latin typeface="Prompt"/>
                <a:ea typeface="Prompt"/>
                <a:cs typeface="Prompt"/>
                <a:sym typeface="Prompt"/>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103" name="Google Shape;103;p20"/>
          <p:cNvSpPr txBox="1">
            <a:spLocks noGrp="1"/>
          </p:cNvSpPr>
          <p:nvPr>
            <p:ph type="subTitle" idx="1"/>
          </p:nvPr>
        </p:nvSpPr>
        <p:spPr>
          <a:xfrm>
            <a:off x="725376" y="2980123"/>
            <a:ext cx="1467300" cy="58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500" b="1">
                <a:solidFill>
                  <a:schemeClr val="dk1"/>
                </a:solidFill>
                <a:latin typeface="Prompt"/>
                <a:ea typeface="Prompt"/>
                <a:cs typeface="Prompt"/>
                <a:sym typeface="Promp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4" name="Google Shape;104;p20"/>
          <p:cNvSpPr txBox="1">
            <a:spLocks noGrp="1"/>
          </p:cNvSpPr>
          <p:nvPr>
            <p:ph type="subTitle" idx="2"/>
          </p:nvPr>
        </p:nvSpPr>
        <p:spPr>
          <a:xfrm>
            <a:off x="2823368" y="2980123"/>
            <a:ext cx="1467300" cy="58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subTitle" idx="3"/>
          </p:nvPr>
        </p:nvSpPr>
        <p:spPr>
          <a:xfrm>
            <a:off x="4921384" y="2980123"/>
            <a:ext cx="1467300" cy="58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6" name="Google Shape;106;p20"/>
          <p:cNvSpPr txBox="1">
            <a:spLocks noGrp="1"/>
          </p:cNvSpPr>
          <p:nvPr>
            <p:ph type="subTitle" idx="4"/>
          </p:nvPr>
        </p:nvSpPr>
        <p:spPr>
          <a:xfrm>
            <a:off x="6951876" y="2980123"/>
            <a:ext cx="1467300" cy="58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b="1">
                <a:solidFill>
                  <a:schemeClr val="dk1"/>
                </a:solidFill>
                <a:latin typeface="Prompt"/>
                <a:ea typeface="Prompt"/>
                <a:cs typeface="Prompt"/>
                <a:sym typeface="Promp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7" name="Google Shape;107;p20"/>
          <p:cNvSpPr txBox="1">
            <a:spLocks noGrp="1"/>
          </p:cNvSpPr>
          <p:nvPr>
            <p:ph type="subTitle" idx="5"/>
          </p:nvPr>
        </p:nvSpPr>
        <p:spPr>
          <a:xfrm>
            <a:off x="588749" y="3545498"/>
            <a:ext cx="1807500" cy="75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subTitle" idx="6"/>
          </p:nvPr>
        </p:nvSpPr>
        <p:spPr>
          <a:xfrm>
            <a:off x="2686750" y="3545498"/>
            <a:ext cx="1807500" cy="75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9" name="Google Shape;109;p20"/>
          <p:cNvSpPr txBox="1">
            <a:spLocks noGrp="1"/>
          </p:cNvSpPr>
          <p:nvPr>
            <p:ph type="subTitle" idx="7"/>
          </p:nvPr>
        </p:nvSpPr>
        <p:spPr>
          <a:xfrm>
            <a:off x="4784750" y="3545498"/>
            <a:ext cx="1807500" cy="75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0" name="Google Shape;110;p20"/>
          <p:cNvSpPr txBox="1">
            <a:spLocks noGrp="1"/>
          </p:cNvSpPr>
          <p:nvPr>
            <p:ph type="subTitle" idx="8"/>
          </p:nvPr>
        </p:nvSpPr>
        <p:spPr>
          <a:xfrm>
            <a:off x="6882749" y="3545498"/>
            <a:ext cx="1672500" cy="75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dk1"/>
                </a:solidFill>
                <a:latin typeface="Open Sans"/>
                <a:ea typeface="Open Sans"/>
                <a:cs typeface="Open Sans"/>
                <a:sym typeface="Open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9" hasCustomPrompt="1"/>
          </p:nvPr>
        </p:nvSpPr>
        <p:spPr>
          <a:xfrm>
            <a:off x="1031691" y="1883900"/>
            <a:ext cx="867000" cy="5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00">
                <a:latin typeface="Prompt"/>
                <a:ea typeface="Prompt"/>
                <a:cs typeface="Prompt"/>
                <a:sym typeface="Promp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12" name="Google Shape;112;p20"/>
          <p:cNvSpPr txBox="1">
            <a:spLocks noGrp="1"/>
          </p:cNvSpPr>
          <p:nvPr>
            <p:ph type="title" idx="13" hasCustomPrompt="1"/>
          </p:nvPr>
        </p:nvSpPr>
        <p:spPr>
          <a:xfrm>
            <a:off x="3140168" y="1883900"/>
            <a:ext cx="867000" cy="5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00">
                <a:latin typeface="Prompt"/>
                <a:ea typeface="Prompt"/>
                <a:cs typeface="Prompt"/>
                <a:sym typeface="Promp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13" name="Google Shape;113;p20"/>
          <p:cNvSpPr txBox="1">
            <a:spLocks noGrp="1"/>
          </p:cNvSpPr>
          <p:nvPr>
            <p:ph type="title" idx="14" hasCustomPrompt="1"/>
          </p:nvPr>
        </p:nvSpPr>
        <p:spPr>
          <a:xfrm>
            <a:off x="5221048" y="1883900"/>
            <a:ext cx="867000" cy="5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00">
                <a:latin typeface="Prompt"/>
                <a:ea typeface="Prompt"/>
                <a:cs typeface="Prompt"/>
                <a:sym typeface="Promp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14" name="Google Shape;114;p20"/>
          <p:cNvSpPr txBox="1">
            <a:spLocks noGrp="1"/>
          </p:cNvSpPr>
          <p:nvPr>
            <p:ph type="title" idx="15" hasCustomPrompt="1"/>
          </p:nvPr>
        </p:nvSpPr>
        <p:spPr>
          <a:xfrm>
            <a:off x="7259284" y="1883900"/>
            <a:ext cx="867000" cy="5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00">
                <a:latin typeface="Prompt"/>
                <a:ea typeface="Prompt"/>
                <a:cs typeface="Prompt"/>
                <a:sym typeface="Promp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0000"/>
            </a:gs>
            <a:gs pos="50000">
              <a:srgbClr val="241441"/>
            </a:gs>
            <a:gs pos="100000">
              <a:srgbClr val="000000"/>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600"/>
              <a:buFont typeface="Oswald"/>
              <a:buNone/>
              <a:defRPr sz="3600" b="1">
                <a:solidFill>
                  <a:srgbClr val="FFFFFF"/>
                </a:solidFill>
                <a:latin typeface="Oswald"/>
                <a:ea typeface="Oswald"/>
                <a:cs typeface="Oswald"/>
                <a:sym typeface="Oswald"/>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marL="914400" lvl="1"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2pPr>
            <a:lvl3pPr marL="1371600" lvl="2"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3pPr>
            <a:lvl4pPr marL="1828800" lvl="3"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4pPr>
            <a:lvl5pPr marL="2286000" lvl="4"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marL="2743200" lvl="5"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marL="3200400" lvl="6"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7pPr>
            <a:lvl8pPr marL="3657600" lvl="7" indent="-317500" rtl="0">
              <a:lnSpc>
                <a:spcPct val="115000"/>
              </a:lnSpc>
              <a:spcBef>
                <a:spcPts val="1600"/>
              </a:spcBef>
              <a:spcAft>
                <a:spcPts val="0"/>
              </a:spcAft>
              <a:buClr>
                <a:srgbClr val="FFFFFF"/>
              </a:buClr>
              <a:buSzPts val="1400"/>
              <a:buFont typeface="Roboto"/>
              <a:buChar char="○"/>
              <a:defRPr>
                <a:solidFill>
                  <a:srgbClr val="FFFFFF"/>
                </a:solidFill>
                <a:latin typeface="Roboto"/>
                <a:ea typeface="Roboto"/>
                <a:cs typeface="Roboto"/>
                <a:sym typeface="Roboto"/>
              </a:defRPr>
            </a:lvl8pPr>
            <a:lvl9pPr marL="4114800" lvl="8" indent="-317500" rtl="0">
              <a:lnSpc>
                <a:spcPct val="115000"/>
              </a:lnSpc>
              <a:spcBef>
                <a:spcPts val="1600"/>
              </a:spcBef>
              <a:spcAft>
                <a:spcPts val="1600"/>
              </a:spcAft>
              <a:buClr>
                <a:srgbClr val="FFFFFF"/>
              </a:buClr>
              <a:buSzPts val="1400"/>
              <a:buFont typeface="Roboto"/>
              <a:buChar char="■"/>
              <a:defRPr>
                <a:solidFill>
                  <a:srgbClr val="FFFFFF"/>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6" r:id="rId6"/>
    <p:sldLayoutId id="2147483658" r:id="rId7"/>
    <p:sldLayoutId id="2147483659" r:id="rId8"/>
    <p:sldLayoutId id="2147483666" r:id="rId9"/>
    <p:sldLayoutId id="2147483672"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p:nvPr/>
        </p:nvSpPr>
        <p:spPr>
          <a:xfrm rot="10800000">
            <a:off x="8984135" y="2053753"/>
            <a:ext cx="159853" cy="1105582"/>
          </a:xfrm>
          <a:custGeom>
            <a:avLst/>
            <a:gdLst/>
            <a:ahLst/>
            <a:cxnLst/>
            <a:rect l="l" t="t" r="r" b="b"/>
            <a:pathLst>
              <a:path w="14839" h="102630" extrusionOk="0">
                <a:moveTo>
                  <a:pt x="0" y="0"/>
                </a:moveTo>
                <a:lnTo>
                  <a:pt x="0" y="6401"/>
                </a:lnTo>
                <a:lnTo>
                  <a:pt x="7274" y="13165"/>
                </a:lnTo>
                <a:cubicBezTo>
                  <a:pt x="8874" y="14766"/>
                  <a:pt x="9819" y="16948"/>
                  <a:pt x="9965" y="19202"/>
                </a:cubicBezTo>
                <a:lnTo>
                  <a:pt x="9965" y="83355"/>
                </a:lnTo>
                <a:cubicBezTo>
                  <a:pt x="9819" y="85682"/>
                  <a:pt x="8874" y="87864"/>
                  <a:pt x="7274" y="89465"/>
                </a:cubicBezTo>
                <a:lnTo>
                  <a:pt x="0" y="96156"/>
                </a:lnTo>
                <a:lnTo>
                  <a:pt x="0" y="102630"/>
                </a:lnTo>
                <a:lnTo>
                  <a:pt x="3128" y="99793"/>
                </a:lnTo>
                <a:lnTo>
                  <a:pt x="10692" y="92810"/>
                </a:lnTo>
                <a:cubicBezTo>
                  <a:pt x="13238" y="90337"/>
                  <a:pt x="14765" y="86919"/>
                  <a:pt x="14838" y="83355"/>
                </a:cubicBezTo>
                <a:lnTo>
                  <a:pt x="14838" y="19275"/>
                </a:lnTo>
                <a:cubicBezTo>
                  <a:pt x="14765" y="15711"/>
                  <a:pt x="13238" y="12293"/>
                  <a:pt x="10692" y="9820"/>
                </a:cubicBezTo>
                <a:lnTo>
                  <a:pt x="3128" y="2837"/>
                </a:lnTo>
                <a:lnTo>
                  <a:pt x="0" y="0"/>
                </a:lnTo>
                <a:close/>
              </a:path>
            </a:pathLst>
          </a:custGeom>
          <a:solidFill>
            <a:srgbClr val="1E6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2"/>
          <p:cNvSpPr/>
          <p:nvPr/>
        </p:nvSpPr>
        <p:spPr>
          <a:xfrm rot="10800000">
            <a:off x="9035854" y="2123483"/>
            <a:ext cx="107359" cy="966897"/>
          </a:xfrm>
          <a:custGeom>
            <a:avLst/>
            <a:gdLst/>
            <a:ahLst/>
            <a:cxnLst/>
            <a:rect l="l" t="t" r="r" b="b"/>
            <a:pathLst>
              <a:path w="9966" h="89756" extrusionOk="0">
                <a:moveTo>
                  <a:pt x="1" y="0"/>
                </a:moveTo>
                <a:lnTo>
                  <a:pt x="1" y="89755"/>
                </a:lnTo>
                <a:lnTo>
                  <a:pt x="7274" y="83064"/>
                </a:lnTo>
                <a:cubicBezTo>
                  <a:pt x="8875" y="81463"/>
                  <a:pt x="9820" y="79281"/>
                  <a:pt x="9966" y="76954"/>
                </a:cubicBezTo>
                <a:lnTo>
                  <a:pt x="9966" y="12874"/>
                </a:lnTo>
                <a:cubicBezTo>
                  <a:pt x="9820" y="10547"/>
                  <a:pt x="8875" y="8365"/>
                  <a:pt x="7274" y="6764"/>
                </a:cubicBezTo>
                <a:lnTo>
                  <a:pt x="1" y="0"/>
                </a:lnTo>
                <a:close/>
              </a:path>
            </a:pathLst>
          </a:custGeom>
          <a:solidFill>
            <a:srgbClr val="090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32"/>
          <p:cNvGrpSpPr/>
          <p:nvPr/>
        </p:nvGrpSpPr>
        <p:grpSpPr>
          <a:xfrm rot="10800000">
            <a:off x="3969943" y="-300787"/>
            <a:ext cx="1201952" cy="944177"/>
            <a:chOff x="813468" y="2715338"/>
            <a:chExt cx="1201952" cy="944177"/>
          </a:xfrm>
        </p:grpSpPr>
        <p:sp>
          <p:nvSpPr>
            <p:cNvPr id="200" name="Google Shape;200;p32"/>
            <p:cNvSpPr/>
            <p:nvPr/>
          </p:nvSpPr>
          <p:spPr>
            <a:xfrm>
              <a:off x="813468" y="2715338"/>
              <a:ext cx="1201952" cy="944177"/>
            </a:xfrm>
            <a:custGeom>
              <a:avLst/>
              <a:gdLst/>
              <a:ahLst/>
              <a:cxnLst/>
              <a:rect l="l" t="t" r="r" b="b"/>
              <a:pathLst>
                <a:path w="111576" h="87647" extrusionOk="0">
                  <a:moveTo>
                    <a:pt x="23203" y="1"/>
                  </a:moveTo>
                  <a:cubicBezTo>
                    <a:pt x="20876" y="146"/>
                    <a:pt x="18621" y="1019"/>
                    <a:pt x="16802" y="2474"/>
                  </a:cubicBezTo>
                  <a:lnTo>
                    <a:pt x="2037" y="15712"/>
                  </a:lnTo>
                  <a:cubicBezTo>
                    <a:pt x="510" y="17239"/>
                    <a:pt x="1" y="19494"/>
                    <a:pt x="801" y="21458"/>
                  </a:cubicBezTo>
                  <a:lnTo>
                    <a:pt x="29240" y="84374"/>
                  </a:lnTo>
                  <a:cubicBezTo>
                    <a:pt x="30258" y="86265"/>
                    <a:pt x="32222" y="87574"/>
                    <a:pt x="34404" y="87647"/>
                  </a:cubicBezTo>
                  <a:lnTo>
                    <a:pt x="77172" y="87647"/>
                  </a:lnTo>
                  <a:cubicBezTo>
                    <a:pt x="79354" y="87574"/>
                    <a:pt x="81318" y="86265"/>
                    <a:pt x="82336" y="84374"/>
                  </a:cubicBezTo>
                  <a:lnTo>
                    <a:pt x="110776" y="21458"/>
                  </a:lnTo>
                  <a:cubicBezTo>
                    <a:pt x="111576" y="19494"/>
                    <a:pt x="111067" y="17239"/>
                    <a:pt x="109539" y="15712"/>
                  </a:cubicBezTo>
                  <a:lnTo>
                    <a:pt x="94774" y="2474"/>
                  </a:lnTo>
                  <a:cubicBezTo>
                    <a:pt x="92956" y="1019"/>
                    <a:pt x="90701" y="146"/>
                    <a:pt x="88446" y="1"/>
                  </a:cubicBezTo>
                  <a:close/>
                </a:path>
              </a:pathLst>
            </a:custGeom>
            <a:gradFill>
              <a:gsLst>
                <a:gs pos="0">
                  <a:srgbClr val="32819C"/>
                </a:gs>
                <a:gs pos="50000">
                  <a:srgbClr val="5ED2F1"/>
                </a:gs>
                <a:gs pos="100000">
                  <a:srgbClr val="32819C"/>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2"/>
            <p:cNvSpPr/>
            <p:nvPr/>
          </p:nvSpPr>
          <p:spPr>
            <a:xfrm>
              <a:off x="1068906" y="2916708"/>
              <a:ext cx="690302" cy="542223"/>
            </a:xfrm>
            <a:custGeom>
              <a:avLst/>
              <a:gdLst/>
              <a:ahLst/>
              <a:cxnLst/>
              <a:rect l="l" t="t" r="r" b="b"/>
              <a:pathLst>
                <a:path w="64080" h="50334" extrusionOk="0">
                  <a:moveTo>
                    <a:pt x="13311" y="1"/>
                  </a:moveTo>
                  <a:cubicBezTo>
                    <a:pt x="11929" y="73"/>
                    <a:pt x="10692" y="510"/>
                    <a:pt x="9674" y="1383"/>
                  </a:cubicBezTo>
                  <a:lnTo>
                    <a:pt x="1164" y="9020"/>
                  </a:lnTo>
                  <a:cubicBezTo>
                    <a:pt x="291" y="9820"/>
                    <a:pt x="0" y="11129"/>
                    <a:pt x="437" y="12293"/>
                  </a:cubicBezTo>
                  <a:lnTo>
                    <a:pt x="16802" y="48442"/>
                  </a:lnTo>
                  <a:cubicBezTo>
                    <a:pt x="17384" y="49533"/>
                    <a:pt x="18548" y="50261"/>
                    <a:pt x="19784" y="50333"/>
                  </a:cubicBezTo>
                  <a:lnTo>
                    <a:pt x="44368" y="50333"/>
                  </a:lnTo>
                  <a:cubicBezTo>
                    <a:pt x="45605" y="50261"/>
                    <a:pt x="46769" y="49533"/>
                    <a:pt x="47351" y="48442"/>
                  </a:cubicBezTo>
                  <a:lnTo>
                    <a:pt x="63643" y="12293"/>
                  </a:lnTo>
                  <a:cubicBezTo>
                    <a:pt x="64080" y="11129"/>
                    <a:pt x="63861" y="9820"/>
                    <a:pt x="62989" y="9020"/>
                  </a:cubicBezTo>
                  <a:lnTo>
                    <a:pt x="54479" y="1383"/>
                  </a:lnTo>
                  <a:cubicBezTo>
                    <a:pt x="53388" y="510"/>
                    <a:pt x="52151" y="73"/>
                    <a:pt x="508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2"/>
            <p:cNvSpPr/>
            <p:nvPr/>
          </p:nvSpPr>
          <p:spPr>
            <a:xfrm>
              <a:off x="1031288" y="2890068"/>
              <a:ext cx="747504" cy="594717"/>
            </a:xfrm>
            <a:custGeom>
              <a:avLst/>
              <a:gdLst/>
              <a:ahLst/>
              <a:cxnLst/>
              <a:rect l="l" t="t" r="r" b="b"/>
              <a:pathLst>
                <a:path w="69390" h="55207" extrusionOk="0">
                  <a:moveTo>
                    <a:pt x="53461" y="4874"/>
                  </a:moveTo>
                  <a:cubicBezTo>
                    <a:pt x="54188" y="4947"/>
                    <a:pt x="54916" y="5238"/>
                    <a:pt x="55498" y="5674"/>
                  </a:cubicBezTo>
                  <a:lnTo>
                    <a:pt x="64008" y="13238"/>
                  </a:lnTo>
                  <a:cubicBezTo>
                    <a:pt x="64080" y="13384"/>
                    <a:pt x="64153" y="13602"/>
                    <a:pt x="64080" y="13748"/>
                  </a:cubicBezTo>
                  <a:lnTo>
                    <a:pt x="47715" y="49897"/>
                  </a:lnTo>
                  <a:cubicBezTo>
                    <a:pt x="47570" y="50115"/>
                    <a:pt x="47279" y="50333"/>
                    <a:pt x="46988" y="50406"/>
                  </a:cubicBezTo>
                  <a:lnTo>
                    <a:pt x="22476" y="50406"/>
                  </a:lnTo>
                  <a:cubicBezTo>
                    <a:pt x="22112" y="50333"/>
                    <a:pt x="21894" y="50115"/>
                    <a:pt x="21676" y="49897"/>
                  </a:cubicBezTo>
                  <a:lnTo>
                    <a:pt x="5311" y="13748"/>
                  </a:lnTo>
                  <a:cubicBezTo>
                    <a:pt x="5311" y="13602"/>
                    <a:pt x="5311" y="13384"/>
                    <a:pt x="5456" y="13238"/>
                  </a:cubicBezTo>
                  <a:lnTo>
                    <a:pt x="13966" y="5674"/>
                  </a:lnTo>
                  <a:cubicBezTo>
                    <a:pt x="14548" y="5238"/>
                    <a:pt x="15202" y="4947"/>
                    <a:pt x="15930" y="4874"/>
                  </a:cubicBezTo>
                  <a:close/>
                  <a:moveTo>
                    <a:pt x="16003" y="1"/>
                  </a:moveTo>
                  <a:cubicBezTo>
                    <a:pt x="14039" y="73"/>
                    <a:pt x="12220" y="801"/>
                    <a:pt x="10693" y="2037"/>
                  </a:cubicBezTo>
                  <a:lnTo>
                    <a:pt x="2183" y="9674"/>
                  </a:lnTo>
                  <a:cubicBezTo>
                    <a:pt x="510" y="11202"/>
                    <a:pt x="1" y="13675"/>
                    <a:pt x="946" y="15784"/>
                  </a:cubicBezTo>
                  <a:lnTo>
                    <a:pt x="17312" y="51934"/>
                  </a:lnTo>
                  <a:cubicBezTo>
                    <a:pt x="18257" y="53897"/>
                    <a:pt x="20221" y="55207"/>
                    <a:pt x="22476" y="55207"/>
                  </a:cubicBezTo>
                  <a:lnTo>
                    <a:pt x="46988" y="55207"/>
                  </a:lnTo>
                  <a:cubicBezTo>
                    <a:pt x="49170" y="55207"/>
                    <a:pt x="51206" y="53897"/>
                    <a:pt x="52152" y="51934"/>
                  </a:cubicBezTo>
                  <a:lnTo>
                    <a:pt x="68517" y="15784"/>
                  </a:lnTo>
                  <a:cubicBezTo>
                    <a:pt x="69390" y="13675"/>
                    <a:pt x="68881" y="11202"/>
                    <a:pt x="67281" y="9674"/>
                  </a:cubicBezTo>
                  <a:lnTo>
                    <a:pt x="58771" y="2037"/>
                  </a:lnTo>
                  <a:cubicBezTo>
                    <a:pt x="57243" y="801"/>
                    <a:pt x="55425" y="73"/>
                    <a:pt x="53461" y="1"/>
                  </a:cubicBezTo>
                  <a:close/>
                </a:path>
              </a:pathLst>
            </a:custGeom>
            <a:solidFill>
              <a:srgbClr val="2C7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32"/>
          <p:cNvSpPr/>
          <p:nvPr/>
        </p:nvSpPr>
        <p:spPr>
          <a:xfrm>
            <a:off x="782" y="2088028"/>
            <a:ext cx="107359" cy="966897"/>
          </a:xfrm>
          <a:custGeom>
            <a:avLst/>
            <a:gdLst/>
            <a:ahLst/>
            <a:cxnLst/>
            <a:rect l="l" t="t" r="r" b="b"/>
            <a:pathLst>
              <a:path w="9966" h="89756" extrusionOk="0">
                <a:moveTo>
                  <a:pt x="1" y="0"/>
                </a:moveTo>
                <a:lnTo>
                  <a:pt x="1" y="89755"/>
                </a:lnTo>
                <a:lnTo>
                  <a:pt x="7274" y="83064"/>
                </a:lnTo>
                <a:cubicBezTo>
                  <a:pt x="8875" y="81463"/>
                  <a:pt x="9820" y="79281"/>
                  <a:pt x="9966" y="76954"/>
                </a:cubicBezTo>
                <a:lnTo>
                  <a:pt x="9966" y="12874"/>
                </a:lnTo>
                <a:cubicBezTo>
                  <a:pt x="9820" y="10547"/>
                  <a:pt x="8875" y="8365"/>
                  <a:pt x="7274" y="6764"/>
                </a:cubicBezTo>
                <a:lnTo>
                  <a:pt x="1" y="0"/>
                </a:lnTo>
                <a:close/>
              </a:path>
            </a:pathLst>
          </a:custGeom>
          <a:solidFill>
            <a:srgbClr val="090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6" y="1463807"/>
            <a:ext cx="483448" cy="2250795"/>
          </a:xfrm>
          <a:custGeom>
            <a:avLst/>
            <a:gdLst/>
            <a:ahLst/>
            <a:cxnLst/>
            <a:rect l="l" t="t" r="r" b="b"/>
            <a:pathLst>
              <a:path w="44878" h="208939" extrusionOk="0">
                <a:moveTo>
                  <a:pt x="1214" y="0"/>
                </a:moveTo>
                <a:cubicBezTo>
                  <a:pt x="489" y="0"/>
                  <a:pt x="0" y="677"/>
                  <a:pt x="0" y="1958"/>
                </a:cubicBezTo>
                <a:lnTo>
                  <a:pt x="0" y="59564"/>
                </a:lnTo>
                <a:lnTo>
                  <a:pt x="7274" y="66328"/>
                </a:lnTo>
                <a:cubicBezTo>
                  <a:pt x="8874" y="67929"/>
                  <a:pt x="9819" y="70111"/>
                  <a:pt x="9965" y="72365"/>
                </a:cubicBezTo>
                <a:lnTo>
                  <a:pt x="9965" y="136518"/>
                </a:lnTo>
                <a:cubicBezTo>
                  <a:pt x="9819" y="138845"/>
                  <a:pt x="8874" y="141027"/>
                  <a:pt x="7274" y="142628"/>
                </a:cubicBezTo>
                <a:lnTo>
                  <a:pt x="0" y="149319"/>
                </a:lnTo>
                <a:lnTo>
                  <a:pt x="0" y="206998"/>
                </a:lnTo>
                <a:cubicBezTo>
                  <a:pt x="0" y="208263"/>
                  <a:pt x="449" y="208938"/>
                  <a:pt x="1154" y="208938"/>
                </a:cubicBezTo>
                <a:cubicBezTo>
                  <a:pt x="1585" y="208938"/>
                  <a:pt x="2112" y="208686"/>
                  <a:pt x="2691" y="208162"/>
                </a:cubicBezTo>
                <a:lnTo>
                  <a:pt x="42186" y="171940"/>
                </a:lnTo>
                <a:cubicBezTo>
                  <a:pt x="43787" y="170267"/>
                  <a:pt x="44732" y="168085"/>
                  <a:pt x="44878" y="165830"/>
                </a:cubicBezTo>
                <a:lnTo>
                  <a:pt x="44878" y="43053"/>
                </a:lnTo>
                <a:cubicBezTo>
                  <a:pt x="44732" y="40798"/>
                  <a:pt x="43787" y="38616"/>
                  <a:pt x="42186" y="37016"/>
                </a:cubicBezTo>
                <a:lnTo>
                  <a:pt x="2691" y="721"/>
                </a:lnTo>
                <a:cubicBezTo>
                  <a:pt x="2152" y="236"/>
                  <a:pt x="1642" y="0"/>
                  <a:pt x="1214" y="0"/>
                </a:cubicBezTo>
                <a:close/>
              </a:path>
            </a:pathLst>
          </a:custGeom>
          <a:gradFill>
            <a:gsLst>
              <a:gs pos="0">
                <a:srgbClr val="32819C"/>
              </a:gs>
              <a:gs pos="50000">
                <a:srgbClr val="5ED2F1"/>
              </a:gs>
              <a:gs pos="100000">
                <a:srgbClr val="32819C"/>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2"/>
          <p:cNvSpPr/>
          <p:nvPr/>
        </p:nvSpPr>
        <p:spPr>
          <a:xfrm>
            <a:off x="6" y="2019074"/>
            <a:ext cx="159853" cy="1105582"/>
          </a:xfrm>
          <a:custGeom>
            <a:avLst/>
            <a:gdLst/>
            <a:ahLst/>
            <a:cxnLst/>
            <a:rect l="l" t="t" r="r" b="b"/>
            <a:pathLst>
              <a:path w="14839" h="102630" extrusionOk="0">
                <a:moveTo>
                  <a:pt x="0" y="0"/>
                </a:moveTo>
                <a:lnTo>
                  <a:pt x="0" y="6401"/>
                </a:lnTo>
                <a:lnTo>
                  <a:pt x="7274" y="13165"/>
                </a:lnTo>
                <a:cubicBezTo>
                  <a:pt x="8874" y="14766"/>
                  <a:pt x="9819" y="16948"/>
                  <a:pt x="9965" y="19202"/>
                </a:cubicBezTo>
                <a:lnTo>
                  <a:pt x="9965" y="83355"/>
                </a:lnTo>
                <a:cubicBezTo>
                  <a:pt x="9819" y="85682"/>
                  <a:pt x="8874" y="87864"/>
                  <a:pt x="7274" y="89465"/>
                </a:cubicBezTo>
                <a:lnTo>
                  <a:pt x="0" y="96156"/>
                </a:lnTo>
                <a:lnTo>
                  <a:pt x="0" y="102630"/>
                </a:lnTo>
                <a:lnTo>
                  <a:pt x="3128" y="99793"/>
                </a:lnTo>
                <a:lnTo>
                  <a:pt x="10692" y="92810"/>
                </a:lnTo>
                <a:cubicBezTo>
                  <a:pt x="13238" y="90337"/>
                  <a:pt x="14765" y="86919"/>
                  <a:pt x="14838" y="83355"/>
                </a:cubicBezTo>
                <a:lnTo>
                  <a:pt x="14838" y="19275"/>
                </a:lnTo>
                <a:cubicBezTo>
                  <a:pt x="14765" y="15711"/>
                  <a:pt x="13238" y="12293"/>
                  <a:pt x="10692" y="9820"/>
                </a:cubicBezTo>
                <a:lnTo>
                  <a:pt x="3128" y="2837"/>
                </a:lnTo>
                <a:lnTo>
                  <a:pt x="0" y="0"/>
                </a:lnTo>
                <a:close/>
              </a:path>
            </a:pathLst>
          </a:custGeom>
          <a:solidFill>
            <a:srgbClr val="1E6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2"/>
          <p:cNvGrpSpPr/>
          <p:nvPr/>
        </p:nvGrpSpPr>
        <p:grpSpPr>
          <a:xfrm>
            <a:off x="462057" y="1979184"/>
            <a:ext cx="304021" cy="1220039"/>
            <a:chOff x="350242" y="1996613"/>
            <a:chExt cx="304021" cy="1220039"/>
          </a:xfrm>
        </p:grpSpPr>
        <p:sp>
          <p:nvSpPr>
            <p:cNvPr id="207" name="Google Shape;207;p32"/>
            <p:cNvSpPr/>
            <p:nvPr/>
          </p:nvSpPr>
          <p:spPr>
            <a:xfrm>
              <a:off x="384229" y="1996613"/>
              <a:ext cx="270034" cy="1220039"/>
            </a:xfrm>
            <a:custGeom>
              <a:avLst/>
              <a:gdLst/>
              <a:ahLst/>
              <a:cxnLst/>
              <a:rect l="l" t="t" r="r" b="b"/>
              <a:pathLst>
                <a:path w="25067" h="113255" extrusionOk="0">
                  <a:moveTo>
                    <a:pt x="1163" y="0"/>
                  </a:moveTo>
                  <a:cubicBezTo>
                    <a:pt x="460" y="0"/>
                    <a:pt x="1" y="676"/>
                    <a:pt x="46" y="1940"/>
                  </a:cubicBezTo>
                  <a:lnTo>
                    <a:pt x="264" y="60564"/>
                  </a:lnTo>
                  <a:lnTo>
                    <a:pt x="264" y="67838"/>
                  </a:lnTo>
                  <a:lnTo>
                    <a:pt x="482" y="111334"/>
                  </a:lnTo>
                  <a:cubicBezTo>
                    <a:pt x="482" y="112566"/>
                    <a:pt x="970" y="113254"/>
                    <a:pt x="1710" y="113254"/>
                  </a:cubicBezTo>
                  <a:cubicBezTo>
                    <a:pt x="2149" y="113254"/>
                    <a:pt x="2678" y="113012"/>
                    <a:pt x="3246" y="112497"/>
                  </a:cubicBezTo>
                  <a:lnTo>
                    <a:pt x="22448" y="94677"/>
                  </a:lnTo>
                  <a:cubicBezTo>
                    <a:pt x="24049" y="93077"/>
                    <a:pt x="24994" y="90895"/>
                    <a:pt x="25067" y="88568"/>
                  </a:cubicBezTo>
                  <a:lnTo>
                    <a:pt x="24994" y="67693"/>
                  </a:lnTo>
                  <a:lnTo>
                    <a:pt x="24994" y="60419"/>
                  </a:lnTo>
                  <a:lnTo>
                    <a:pt x="24849" y="24415"/>
                  </a:lnTo>
                  <a:cubicBezTo>
                    <a:pt x="24703" y="22160"/>
                    <a:pt x="23685" y="19978"/>
                    <a:pt x="22085" y="18305"/>
                  </a:cubicBezTo>
                  <a:lnTo>
                    <a:pt x="2665" y="776"/>
                  </a:lnTo>
                  <a:cubicBezTo>
                    <a:pt x="2113" y="252"/>
                    <a:pt x="1593" y="0"/>
                    <a:pt x="1163" y="0"/>
                  </a:cubicBezTo>
                  <a:close/>
                </a:path>
              </a:pathLst>
            </a:custGeom>
            <a:solidFill>
              <a:srgbClr val="090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350242" y="2257297"/>
              <a:ext cx="157505" cy="697649"/>
            </a:xfrm>
            <a:custGeom>
              <a:avLst/>
              <a:gdLst/>
              <a:ahLst/>
              <a:cxnLst/>
              <a:rect l="l" t="t" r="r" b="b"/>
              <a:pathLst>
                <a:path w="14621" h="64762" extrusionOk="0">
                  <a:moveTo>
                    <a:pt x="13126" y="0"/>
                  </a:moveTo>
                  <a:cubicBezTo>
                    <a:pt x="12696" y="0"/>
                    <a:pt x="12182" y="236"/>
                    <a:pt x="11638" y="725"/>
                  </a:cubicBezTo>
                  <a:lnTo>
                    <a:pt x="2619" y="9090"/>
                  </a:lnTo>
                  <a:cubicBezTo>
                    <a:pt x="1019" y="10763"/>
                    <a:pt x="73" y="12945"/>
                    <a:pt x="1" y="15200"/>
                  </a:cubicBezTo>
                  <a:lnTo>
                    <a:pt x="1" y="24364"/>
                  </a:lnTo>
                  <a:lnTo>
                    <a:pt x="1" y="31638"/>
                  </a:lnTo>
                  <a:lnTo>
                    <a:pt x="73" y="49676"/>
                  </a:lnTo>
                  <a:cubicBezTo>
                    <a:pt x="219" y="52004"/>
                    <a:pt x="1164" y="54113"/>
                    <a:pt x="2765" y="55786"/>
                  </a:cubicBezTo>
                  <a:lnTo>
                    <a:pt x="11929" y="64005"/>
                  </a:lnTo>
                  <a:cubicBezTo>
                    <a:pt x="12471" y="64519"/>
                    <a:pt x="12982" y="64762"/>
                    <a:pt x="13411" y="64762"/>
                  </a:cubicBezTo>
                  <a:cubicBezTo>
                    <a:pt x="14133" y="64762"/>
                    <a:pt x="14620" y="64074"/>
                    <a:pt x="14620" y="62841"/>
                  </a:cubicBezTo>
                  <a:lnTo>
                    <a:pt x="14475" y="31638"/>
                  </a:lnTo>
                  <a:lnTo>
                    <a:pt x="14475" y="24364"/>
                  </a:lnTo>
                  <a:lnTo>
                    <a:pt x="14329" y="1889"/>
                  </a:lnTo>
                  <a:cubicBezTo>
                    <a:pt x="14329" y="660"/>
                    <a:pt x="13845" y="0"/>
                    <a:pt x="13126" y="0"/>
                  </a:cubicBezTo>
                  <a:close/>
                </a:path>
              </a:pathLst>
            </a:custGeom>
            <a:solidFill>
              <a:srgbClr val="090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32"/>
          <p:cNvSpPr/>
          <p:nvPr/>
        </p:nvSpPr>
        <p:spPr>
          <a:xfrm rot="10800000">
            <a:off x="8660540" y="1463807"/>
            <a:ext cx="483448" cy="2250795"/>
          </a:xfrm>
          <a:custGeom>
            <a:avLst/>
            <a:gdLst/>
            <a:ahLst/>
            <a:cxnLst/>
            <a:rect l="l" t="t" r="r" b="b"/>
            <a:pathLst>
              <a:path w="44878" h="208939" extrusionOk="0">
                <a:moveTo>
                  <a:pt x="1214" y="0"/>
                </a:moveTo>
                <a:cubicBezTo>
                  <a:pt x="489" y="0"/>
                  <a:pt x="0" y="677"/>
                  <a:pt x="0" y="1958"/>
                </a:cubicBezTo>
                <a:lnTo>
                  <a:pt x="0" y="59564"/>
                </a:lnTo>
                <a:lnTo>
                  <a:pt x="7274" y="66328"/>
                </a:lnTo>
                <a:cubicBezTo>
                  <a:pt x="8874" y="67929"/>
                  <a:pt x="9819" y="70111"/>
                  <a:pt x="9965" y="72365"/>
                </a:cubicBezTo>
                <a:lnTo>
                  <a:pt x="9965" y="136518"/>
                </a:lnTo>
                <a:cubicBezTo>
                  <a:pt x="9819" y="138845"/>
                  <a:pt x="8874" y="141027"/>
                  <a:pt x="7274" y="142628"/>
                </a:cubicBezTo>
                <a:lnTo>
                  <a:pt x="0" y="149319"/>
                </a:lnTo>
                <a:lnTo>
                  <a:pt x="0" y="206998"/>
                </a:lnTo>
                <a:cubicBezTo>
                  <a:pt x="0" y="208263"/>
                  <a:pt x="449" y="208938"/>
                  <a:pt x="1154" y="208938"/>
                </a:cubicBezTo>
                <a:cubicBezTo>
                  <a:pt x="1585" y="208938"/>
                  <a:pt x="2112" y="208686"/>
                  <a:pt x="2691" y="208162"/>
                </a:cubicBezTo>
                <a:lnTo>
                  <a:pt x="42186" y="171940"/>
                </a:lnTo>
                <a:cubicBezTo>
                  <a:pt x="43787" y="170267"/>
                  <a:pt x="44732" y="168085"/>
                  <a:pt x="44878" y="165830"/>
                </a:cubicBezTo>
                <a:lnTo>
                  <a:pt x="44878" y="43053"/>
                </a:lnTo>
                <a:cubicBezTo>
                  <a:pt x="44732" y="40798"/>
                  <a:pt x="43787" y="38616"/>
                  <a:pt x="42186" y="37016"/>
                </a:cubicBezTo>
                <a:lnTo>
                  <a:pt x="2691" y="721"/>
                </a:lnTo>
                <a:cubicBezTo>
                  <a:pt x="2152" y="236"/>
                  <a:pt x="1642" y="0"/>
                  <a:pt x="1214" y="0"/>
                </a:cubicBezTo>
                <a:close/>
              </a:path>
            </a:pathLst>
          </a:custGeom>
          <a:gradFill>
            <a:gsLst>
              <a:gs pos="0">
                <a:srgbClr val="32819C"/>
              </a:gs>
              <a:gs pos="50000">
                <a:srgbClr val="5ED2F1"/>
              </a:gs>
              <a:gs pos="100000">
                <a:srgbClr val="32819C"/>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2"/>
          <p:cNvGrpSpPr/>
          <p:nvPr/>
        </p:nvGrpSpPr>
        <p:grpSpPr>
          <a:xfrm>
            <a:off x="8380018" y="1944447"/>
            <a:ext cx="304021" cy="1220039"/>
            <a:chOff x="8489731" y="1961756"/>
            <a:chExt cx="304021" cy="1220039"/>
          </a:xfrm>
        </p:grpSpPr>
        <p:sp>
          <p:nvSpPr>
            <p:cNvPr id="211" name="Google Shape;211;p32"/>
            <p:cNvSpPr/>
            <p:nvPr/>
          </p:nvSpPr>
          <p:spPr>
            <a:xfrm rot="10800000">
              <a:off x="8489731" y="1961756"/>
              <a:ext cx="270034" cy="1220039"/>
            </a:xfrm>
            <a:custGeom>
              <a:avLst/>
              <a:gdLst/>
              <a:ahLst/>
              <a:cxnLst/>
              <a:rect l="l" t="t" r="r" b="b"/>
              <a:pathLst>
                <a:path w="25067" h="113255" extrusionOk="0">
                  <a:moveTo>
                    <a:pt x="1163" y="0"/>
                  </a:moveTo>
                  <a:cubicBezTo>
                    <a:pt x="460" y="0"/>
                    <a:pt x="1" y="676"/>
                    <a:pt x="46" y="1940"/>
                  </a:cubicBezTo>
                  <a:lnTo>
                    <a:pt x="264" y="60564"/>
                  </a:lnTo>
                  <a:lnTo>
                    <a:pt x="264" y="67838"/>
                  </a:lnTo>
                  <a:lnTo>
                    <a:pt x="482" y="111334"/>
                  </a:lnTo>
                  <a:cubicBezTo>
                    <a:pt x="482" y="112566"/>
                    <a:pt x="970" y="113254"/>
                    <a:pt x="1710" y="113254"/>
                  </a:cubicBezTo>
                  <a:cubicBezTo>
                    <a:pt x="2149" y="113254"/>
                    <a:pt x="2678" y="113012"/>
                    <a:pt x="3246" y="112497"/>
                  </a:cubicBezTo>
                  <a:lnTo>
                    <a:pt x="22448" y="94677"/>
                  </a:lnTo>
                  <a:cubicBezTo>
                    <a:pt x="24049" y="93077"/>
                    <a:pt x="24994" y="90895"/>
                    <a:pt x="25067" y="88568"/>
                  </a:cubicBezTo>
                  <a:lnTo>
                    <a:pt x="24994" y="67693"/>
                  </a:lnTo>
                  <a:lnTo>
                    <a:pt x="24994" y="60419"/>
                  </a:lnTo>
                  <a:lnTo>
                    <a:pt x="24849" y="24415"/>
                  </a:lnTo>
                  <a:cubicBezTo>
                    <a:pt x="24703" y="22160"/>
                    <a:pt x="23685" y="19978"/>
                    <a:pt x="22085" y="18305"/>
                  </a:cubicBezTo>
                  <a:lnTo>
                    <a:pt x="2665" y="776"/>
                  </a:lnTo>
                  <a:cubicBezTo>
                    <a:pt x="2113" y="252"/>
                    <a:pt x="1593" y="0"/>
                    <a:pt x="1163" y="0"/>
                  </a:cubicBezTo>
                  <a:close/>
                </a:path>
              </a:pathLst>
            </a:custGeom>
            <a:solidFill>
              <a:srgbClr val="090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rot="10800000">
              <a:off x="8636248" y="2223463"/>
              <a:ext cx="157505" cy="697649"/>
            </a:xfrm>
            <a:custGeom>
              <a:avLst/>
              <a:gdLst/>
              <a:ahLst/>
              <a:cxnLst/>
              <a:rect l="l" t="t" r="r" b="b"/>
              <a:pathLst>
                <a:path w="14621" h="64762" extrusionOk="0">
                  <a:moveTo>
                    <a:pt x="13126" y="0"/>
                  </a:moveTo>
                  <a:cubicBezTo>
                    <a:pt x="12696" y="0"/>
                    <a:pt x="12182" y="236"/>
                    <a:pt x="11638" y="725"/>
                  </a:cubicBezTo>
                  <a:lnTo>
                    <a:pt x="2619" y="9090"/>
                  </a:lnTo>
                  <a:cubicBezTo>
                    <a:pt x="1019" y="10763"/>
                    <a:pt x="73" y="12945"/>
                    <a:pt x="1" y="15200"/>
                  </a:cubicBezTo>
                  <a:lnTo>
                    <a:pt x="1" y="24364"/>
                  </a:lnTo>
                  <a:lnTo>
                    <a:pt x="1" y="31638"/>
                  </a:lnTo>
                  <a:lnTo>
                    <a:pt x="73" y="49676"/>
                  </a:lnTo>
                  <a:cubicBezTo>
                    <a:pt x="219" y="52004"/>
                    <a:pt x="1164" y="54113"/>
                    <a:pt x="2765" y="55786"/>
                  </a:cubicBezTo>
                  <a:lnTo>
                    <a:pt x="11929" y="64005"/>
                  </a:lnTo>
                  <a:cubicBezTo>
                    <a:pt x="12471" y="64519"/>
                    <a:pt x="12982" y="64762"/>
                    <a:pt x="13411" y="64762"/>
                  </a:cubicBezTo>
                  <a:cubicBezTo>
                    <a:pt x="14133" y="64762"/>
                    <a:pt x="14620" y="64074"/>
                    <a:pt x="14620" y="62841"/>
                  </a:cubicBezTo>
                  <a:lnTo>
                    <a:pt x="14475" y="31638"/>
                  </a:lnTo>
                  <a:lnTo>
                    <a:pt x="14475" y="24364"/>
                  </a:lnTo>
                  <a:lnTo>
                    <a:pt x="14329" y="1889"/>
                  </a:lnTo>
                  <a:cubicBezTo>
                    <a:pt x="14329" y="660"/>
                    <a:pt x="13845" y="0"/>
                    <a:pt x="13126" y="0"/>
                  </a:cubicBezTo>
                  <a:close/>
                </a:path>
              </a:pathLst>
            </a:custGeom>
            <a:solidFill>
              <a:srgbClr val="090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2"/>
          <p:cNvGrpSpPr/>
          <p:nvPr/>
        </p:nvGrpSpPr>
        <p:grpSpPr>
          <a:xfrm>
            <a:off x="3969943" y="4600338"/>
            <a:ext cx="1201952" cy="944177"/>
            <a:chOff x="813468" y="2715338"/>
            <a:chExt cx="1201952" cy="944177"/>
          </a:xfrm>
        </p:grpSpPr>
        <p:sp>
          <p:nvSpPr>
            <p:cNvPr id="214" name="Google Shape;214;p32"/>
            <p:cNvSpPr/>
            <p:nvPr/>
          </p:nvSpPr>
          <p:spPr>
            <a:xfrm>
              <a:off x="813468" y="2715338"/>
              <a:ext cx="1201952" cy="944177"/>
            </a:xfrm>
            <a:custGeom>
              <a:avLst/>
              <a:gdLst/>
              <a:ahLst/>
              <a:cxnLst/>
              <a:rect l="l" t="t" r="r" b="b"/>
              <a:pathLst>
                <a:path w="111576" h="87647" extrusionOk="0">
                  <a:moveTo>
                    <a:pt x="23203" y="1"/>
                  </a:moveTo>
                  <a:cubicBezTo>
                    <a:pt x="20876" y="146"/>
                    <a:pt x="18621" y="1019"/>
                    <a:pt x="16802" y="2474"/>
                  </a:cubicBezTo>
                  <a:lnTo>
                    <a:pt x="2037" y="15712"/>
                  </a:lnTo>
                  <a:cubicBezTo>
                    <a:pt x="510" y="17239"/>
                    <a:pt x="1" y="19494"/>
                    <a:pt x="801" y="21458"/>
                  </a:cubicBezTo>
                  <a:lnTo>
                    <a:pt x="29240" y="84374"/>
                  </a:lnTo>
                  <a:cubicBezTo>
                    <a:pt x="30258" y="86265"/>
                    <a:pt x="32222" y="87574"/>
                    <a:pt x="34404" y="87647"/>
                  </a:cubicBezTo>
                  <a:lnTo>
                    <a:pt x="77172" y="87647"/>
                  </a:lnTo>
                  <a:cubicBezTo>
                    <a:pt x="79354" y="87574"/>
                    <a:pt x="81318" y="86265"/>
                    <a:pt x="82336" y="84374"/>
                  </a:cubicBezTo>
                  <a:lnTo>
                    <a:pt x="110776" y="21458"/>
                  </a:lnTo>
                  <a:cubicBezTo>
                    <a:pt x="111576" y="19494"/>
                    <a:pt x="111067" y="17239"/>
                    <a:pt x="109539" y="15712"/>
                  </a:cubicBezTo>
                  <a:lnTo>
                    <a:pt x="94774" y="2474"/>
                  </a:lnTo>
                  <a:cubicBezTo>
                    <a:pt x="92956" y="1019"/>
                    <a:pt x="90701" y="146"/>
                    <a:pt x="88446" y="1"/>
                  </a:cubicBezTo>
                  <a:close/>
                </a:path>
              </a:pathLst>
            </a:custGeom>
            <a:gradFill>
              <a:gsLst>
                <a:gs pos="0">
                  <a:srgbClr val="32819C"/>
                </a:gs>
                <a:gs pos="50000">
                  <a:srgbClr val="5ED2F1"/>
                </a:gs>
                <a:gs pos="100000">
                  <a:srgbClr val="32819C"/>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1068906" y="2916708"/>
              <a:ext cx="690302" cy="542223"/>
            </a:xfrm>
            <a:custGeom>
              <a:avLst/>
              <a:gdLst/>
              <a:ahLst/>
              <a:cxnLst/>
              <a:rect l="l" t="t" r="r" b="b"/>
              <a:pathLst>
                <a:path w="64080" h="50334" extrusionOk="0">
                  <a:moveTo>
                    <a:pt x="13311" y="1"/>
                  </a:moveTo>
                  <a:cubicBezTo>
                    <a:pt x="11929" y="73"/>
                    <a:pt x="10692" y="510"/>
                    <a:pt x="9674" y="1383"/>
                  </a:cubicBezTo>
                  <a:lnTo>
                    <a:pt x="1164" y="9020"/>
                  </a:lnTo>
                  <a:cubicBezTo>
                    <a:pt x="291" y="9820"/>
                    <a:pt x="0" y="11129"/>
                    <a:pt x="437" y="12293"/>
                  </a:cubicBezTo>
                  <a:lnTo>
                    <a:pt x="16802" y="48442"/>
                  </a:lnTo>
                  <a:cubicBezTo>
                    <a:pt x="17384" y="49533"/>
                    <a:pt x="18548" y="50261"/>
                    <a:pt x="19784" y="50333"/>
                  </a:cubicBezTo>
                  <a:lnTo>
                    <a:pt x="44368" y="50333"/>
                  </a:lnTo>
                  <a:cubicBezTo>
                    <a:pt x="45605" y="50261"/>
                    <a:pt x="46769" y="49533"/>
                    <a:pt x="47351" y="48442"/>
                  </a:cubicBezTo>
                  <a:lnTo>
                    <a:pt x="63643" y="12293"/>
                  </a:lnTo>
                  <a:cubicBezTo>
                    <a:pt x="64080" y="11129"/>
                    <a:pt x="63861" y="9820"/>
                    <a:pt x="62989" y="9020"/>
                  </a:cubicBezTo>
                  <a:lnTo>
                    <a:pt x="54479" y="1383"/>
                  </a:lnTo>
                  <a:cubicBezTo>
                    <a:pt x="53388" y="510"/>
                    <a:pt x="52151" y="73"/>
                    <a:pt x="508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1031288" y="2890068"/>
              <a:ext cx="747504" cy="594717"/>
            </a:xfrm>
            <a:custGeom>
              <a:avLst/>
              <a:gdLst/>
              <a:ahLst/>
              <a:cxnLst/>
              <a:rect l="l" t="t" r="r" b="b"/>
              <a:pathLst>
                <a:path w="69390" h="55207" extrusionOk="0">
                  <a:moveTo>
                    <a:pt x="53461" y="4874"/>
                  </a:moveTo>
                  <a:cubicBezTo>
                    <a:pt x="54188" y="4947"/>
                    <a:pt x="54916" y="5238"/>
                    <a:pt x="55498" y="5674"/>
                  </a:cubicBezTo>
                  <a:lnTo>
                    <a:pt x="64008" y="13238"/>
                  </a:lnTo>
                  <a:cubicBezTo>
                    <a:pt x="64080" y="13384"/>
                    <a:pt x="64153" y="13602"/>
                    <a:pt x="64080" y="13748"/>
                  </a:cubicBezTo>
                  <a:lnTo>
                    <a:pt x="47715" y="49897"/>
                  </a:lnTo>
                  <a:cubicBezTo>
                    <a:pt x="47570" y="50115"/>
                    <a:pt x="47279" y="50333"/>
                    <a:pt x="46988" y="50406"/>
                  </a:cubicBezTo>
                  <a:lnTo>
                    <a:pt x="22476" y="50406"/>
                  </a:lnTo>
                  <a:cubicBezTo>
                    <a:pt x="22112" y="50333"/>
                    <a:pt x="21894" y="50115"/>
                    <a:pt x="21676" y="49897"/>
                  </a:cubicBezTo>
                  <a:lnTo>
                    <a:pt x="5311" y="13748"/>
                  </a:lnTo>
                  <a:cubicBezTo>
                    <a:pt x="5311" y="13602"/>
                    <a:pt x="5311" y="13384"/>
                    <a:pt x="5456" y="13238"/>
                  </a:cubicBezTo>
                  <a:lnTo>
                    <a:pt x="13966" y="5674"/>
                  </a:lnTo>
                  <a:cubicBezTo>
                    <a:pt x="14548" y="5238"/>
                    <a:pt x="15202" y="4947"/>
                    <a:pt x="15930" y="4874"/>
                  </a:cubicBezTo>
                  <a:close/>
                  <a:moveTo>
                    <a:pt x="16003" y="1"/>
                  </a:moveTo>
                  <a:cubicBezTo>
                    <a:pt x="14039" y="73"/>
                    <a:pt x="12220" y="801"/>
                    <a:pt x="10693" y="2037"/>
                  </a:cubicBezTo>
                  <a:lnTo>
                    <a:pt x="2183" y="9674"/>
                  </a:lnTo>
                  <a:cubicBezTo>
                    <a:pt x="510" y="11202"/>
                    <a:pt x="1" y="13675"/>
                    <a:pt x="946" y="15784"/>
                  </a:cubicBezTo>
                  <a:lnTo>
                    <a:pt x="17312" y="51934"/>
                  </a:lnTo>
                  <a:cubicBezTo>
                    <a:pt x="18257" y="53897"/>
                    <a:pt x="20221" y="55207"/>
                    <a:pt x="22476" y="55207"/>
                  </a:cubicBezTo>
                  <a:lnTo>
                    <a:pt x="46988" y="55207"/>
                  </a:lnTo>
                  <a:cubicBezTo>
                    <a:pt x="49170" y="55207"/>
                    <a:pt x="51206" y="53897"/>
                    <a:pt x="52152" y="51934"/>
                  </a:cubicBezTo>
                  <a:lnTo>
                    <a:pt x="68517" y="15784"/>
                  </a:lnTo>
                  <a:cubicBezTo>
                    <a:pt x="69390" y="13675"/>
                    <a:pt x="68881" y="11202"/>
                    <a:pt x="67281" y="9674"/>
                  </a:cubicBezTo>
                  <a:lnTo>
                    <a:pt x="58771" y="2037"/>
                  </a:lnTo>
                  <a:cubicBezTo>
                    <a:pt x="57243" y="801"/>
                    <a:pt x="55425" y="73"/>
                    <a:pt x="53461" y="1"/>
                  </a:cubicBezTo>
                  <a:close/>
                </a:path>
              </a:pathLst>
            </a:custGeom>
            <a:solidFill>
              <a:srgbClr val="2C7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2"/>
          <p:cNvSpPr/>
          <p:nvPr/>
        </p:nvSpPr>
        <p:spPr>
          <a:xfrm>
            <a:off x="542476" y="594977"/>
            <a:ext cx="8063318" cy="1626802"/>
          </a:xfrm>
          <a:custGeom>
            <a:avLst/>
            <a:gdLst/>
            <a:ahLst/>
            <a:cxnLst/>
            <a:rect l="l" t="t" r="r" b="b"/>
            <a:pathLst>
              <a:path w="220671" h="53948" fill="none" extrusionOk="0">
                <a:moveTo>
                  <a:pt x="210943" y="53947"/>
                </a:moveTo>
                <a:lnTo>
                  <a:pt x="210943" y="35862"/>
                </a:lnTo>
                <a:cubicBezTo>
                  <a:pt x="210955" y="35481"/>
                  <a:pt x="211110" y="35124"/>
                  <a:pt x="211360" y="34850"/>
                </a:cubicBezTo>
                <a:lnTo>
                  <a:pt x="220254" y="26194"/>
                </a:lnTo>
                <a:cubicBezTo>
                  <a:pt x="220504" y="25920"/>
                  <a:pt x="220659" y="25563"/>
                  <a:pt x="220671" y="25182"/>
                </a:cubicBezTo>
                <a:lnTo>
                  <a:pt x="220671" y="12835"/>
                </a:lnTo>
                <a:cubicBezTo>
                  <a:pt x="220659" y="12454"/>
                  <a:pt x="220504" y="12097"/>
                  <a:pt x="220242" y="11835"/>
                </a:cubicBezTo>
                <a:lnTo>
                  <a:pt x="207883" y="405"/>
                </a:lnTo>
                <a:cubicBezTo>
                  <a:pt x="207598" y="167"/>
                  <a:pt x="207229" y="24"/>
                  <a:pt x="206859" y="0"/>
                </a:cubicBezTo>
                <a:lnTo>
                  <a:pt x="138244" y="0"/>
                </a:lnTo>
                <a:cubicBezTo>
                  <a:pt x="137863" y="24"/>
                  <a:pt x="137494" y="167"/>
                  <a:pt x="137208" y="405"/>
                </a:cubicBezTo>
                <a:lnTo>
                  <a:pt x="128469" y="8549"/>
                </a:lnTo>
                <a:cubicBezTo>
                  <a:pt x="128171" y="8787"/>
                  <a:pt x="127814" y="8930"/>
                  <a:pt x="127433" y="8954"/>
                </a:cubicBezTo>
                <a:lnTo>
                  <a:pt x="93250" y="8954"/>
                </a:lnTo>
                <a:cubicBezTo>
                  <a:pt x="92869" y="8930"/>
                  <a:pt x="92500" y="8787"/>
                  <a:pt x="92214" y="8549"/>
                </a:cubicBezTo>
                <a:lnTo>
                  <a:pt x="83475" y="405"/>
                </a:lnTo>
                <a:cubicBezTo>
                  <a:pt x="83177" y="155"/>
                  <a:pt x="82820" y="12"/>
                  <a:pt x="82439" y="0"/>
                </a:cubicBezTo>
                <a:lnTo>
                  <a:pt x="13823" y="0"/>
                </a:lnTo>
                <a:cubicBezTo>
                  <a:pt x="13442" y="12"/>
                  <a:pt x="13085" y="155"/>
                  <a:pt x="12788" y="405"/>
                </a:cubicBezTo>
                <a:lnTo>
                  <a:pt x="441" y="11823"/>
                </a:lnTo>
                <a:cubicBezTo>
                  <a:pt x="179" y="12097"/>
                  <a:pt x="24" y="12454"/>
                  <a:pt x="0" y="12823"/>
                </a:cubicBezTo>
                <a:lnTo>
                  <a:pt x="0" y="25182"/>
                </a:lnTo>
                <a:cubicBezTo>
                  <a:pt x="24" y="25551"/>
                  <a:pt x="167" y="25908"/>
                  <a:pt x="429" y="26194"/>
                </a:cubicBezTo>
                <a:lnTo>
                  <a:pt x="9311" y="34850"/>
                </a:lnTo>
                <a:cubicBezTo>
                  <a:pt x="9573" y="35124"/>
                  <a:pt x="9716" y="35481"/>
                  <a:pt x="9740" y="35862"/>
                </a:cubicBezTo>
                <a:lnTo>
                  <a:pt x="9740" y="53947"/>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1749711" y="1756033"/>
            <a:ext cx="5648755" cy="236626"/>
          </a:xfrm>
          <a:custGeom>
            <a:avLst/>
            <a:gdLst/>
            <a:ahLst/>
            <a:cxnLst/>
            <a:rect l="l" t="t" r="r" b="b"/>
            <a:pathLst>
              <a:path w="154591" h="7847" fill="none" extrusionOk="0">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542476" y="2830963"/>
            <a:ext cx="8063318" cy="1626802"/>
          </a:xfrm>
          <a:custGeom>
            <a:avLst/>
            <a:gdLst/>
            <a:ahLst/>
            <a:cxnLst/>
            <a:rect l="l" t="t" r="r" b="b"/>
            <a:pathLst>
              <a:path w="220671" h="53948" fill="none" extrusionOk="0">
                <a:moveTo>
                  <a:pt x="210943" y="1"/>
                </a:moveTo>
                <a:lnTo>
                  <a:pt x="210943" y="18086"/>
                </a:lnTo>
                <a:cubicBezTo>
                  <a:pt x="210955" y="18456"/>
                  <a:pt x="211110" y="18813"/>
                  <a:pt x="211360" y="19098"/>
                </a:cubicBezTo>
                <a:lnTo>
                  <a:pt x="220254" y="27754"/>
                </a:lnTo>
                <a:cubicBezTo>
                  <a:pt x="220504" y="28028"/>
                  <a:pt x="220659" y="28385"/>
                  <a:pt x="220671" y="28766"/>
                </a:cubicBezTo>
                <a:lnTo>
                  <a:pt x="220671" y="41113"/>
                </a:lnTo>
                <a:cubicBezTo>
                  <a:pt x="220659" y="41494"/>
                  <a:pt x="220504" y="41839"/>
                  <a:pt x="220242" y="42113"/>
                </a:cubicBezTo>
                <a:lnTo>
                  <a:pt x="207883" y="53543"/>
                </a:lnTo>
                <a:cubicBezTo>
                  <a:pt x="207598" y="53781"/>
                  <a:pt x="207229" y="53924"/>
                  <a:pt x="206859" y="53948"/>
                </a:cubicBezTo>
                <a:lnTo>
                  <a:pt x="138244" y="53948"/>
                </a:lnTo>
                <a:cubicBezTo>
                  <a:pt x="137863" y="53924"/>
                  <a:pt x="137494" y="53781"/>
                  <a:pt x="137208" y="53543"/>
                </a:cubicBezTo>
                <a:lnTo>
                  <a:pt x="128469" y="45387"/>
                </a:lnTo>
                <a:cubicBezTo>
                  <a:pt x="128171" y="45149"/>
                  <a:pt x="127814" y="45006"/>
                  <a:pt x="127433" y="44983"/>
                </a:cubicBezTo>
                <a:lnTo>
                  <a:pt x="93250" y="44983"/>
                </a:lnTo>
                <a:cubicBezTo>
                  <a:pt x="92869" y="45006"/>
                  <a:pt x="92500" y="45149"/>
                  <a:pt x="92214" y="45387"/>
                </a:cubicBezTo>
                <a:lnTo>
                  <a:pt x="83475" y="53543"/>
                </a:lnTo>
                <a:cubicBezTo>
                  <a:pt x="83177" y="53781"/>
                  <a:pt x="82820" y="53924"/>
                  <a:pt x="82439" y="53948"/>
                </a:cubicBezTo>
                <a:lnTo>
                  <a:pt x="13823" y="53948"/>
                </a:lnTo>
                <a:cubicBezTo>
                  <a:pt x="13442" y="53924"/>
                  <a:pt x="13085" y="53781"/>
                  <a:pt x="12788" y="53543"/>
                </a:cubicBezTo>
                <a:lnTo>
                  <a:pt x="441" y="42113"/>
                </a:lnTo>
                <a:cubicBezTo>
                  <a:pt x="179" y="41839"/>
                  <a:pt x="24" y="41494"/>
                  <a:pt x="0" y="41113"/>
                </a:cubicBezTo>
                <a:lnTo>
                  <a:pt x="0" y="28766"/>
                </a:lnTo>
                <a:cubicBezTo>
                  <a:pt x="24" y="28385"/>
                  <a:pt x="167" y="28028"/>
                  <a:pt x="429" y="27754"/>
                </a:cubicBezTo>
                <a:lnTo>
                  <a:pt x="9323" y="19098"/>
                </a:lnTo>
                <a:cubicBezTo>
                  <a:pt x="9573" y="18813"/>
                  <a:pt x="9728" y="18456"/>
                  <a:pt x="9752" y="18086"/>
                </a:cubicBezTo>
                <a:lnTo>
                  <a:pt x="9752" y="1"/>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838087" y="3728054"/>
            <a:ext cx="384351" cy="384351"/>
          </a:xfrm>
          <a:custGeom>
            <a:avLst/>
            <a:gdLst/>
            <a:ahLst/>
            <a:cxnLst/>
            <a:rect l="l" t="t" r="r" b="b"/>
            <a:pathLst>
              <a:path w="13312" h="13312" fill="none" extrusionOk="0">
                <a:moveTo>
                  <a:pt x="8347" y="120"/>
                </a:moveTo>
                <a:cubicBezTo>
                  <a:pt x="8728" y="1"/>
                  <a:pt x="9133" y="96"/>
                  <a:pt x="9430" y="358"/>
                </a:cubicBezTo>
                <a:lnTo>
                  <a:pt x="10704" y="1632"/>
                </a:lnTo>
                <a:lnTo>
                  <a:pt x="11193" y="2120"/>
                </a:lnTo>
                <a:lnTo>
                  <a:pt x="11693" y="2620"/>
                </a:lnTo>
                <a:lnTo>
                  <a:pt x="12955" y="3894"/>
                </a:lnTo>
                <a:cubicBezTo>
                  <a:pt x="13217" y="4180"/>
                  <a:pt x="13312" y="4597"/>
                  <a:pt x="13193" y="4966"/>
                </a:cubicBezTo>
                <a:lnTo>
                  <a:pt x="10264" y="12729"/>
                </a:lnTo>
                <a:cubicBezTo>
                  <a:pt x="10109" y="13086"/>
                  <a:pt x="9764" y="13312"/>
                  <a:pt x="9383" y="13312"/>
                </a:cubicBezTo>
                <a:lnTo>
                  <a:pt x="7275" y="13193"/>
                </a:lnTo>
                <a:cubicBezTo>
                  <a:pt x="6859" y="13157"/>
                  <a:pt x="6466" y="12979"/>
                  <a:pt x="6156" y="12693"/>
                </a:cubicBezTo>
                <a:lnTo>
                  <a:pt x="3882" y="10419"/>
                </a:lnTo>
                <a:lnTo>
                  <a:pt x="3394" y="9931"/>
                </a:lnTo>
                <a:lnTo>
                  <a:pt x="2894" y="9431"/>
                </a:lnTo>
                <a:lnTo>
                  <a:pt x="620" y="7156"/>
                </a:lnTo>
                <a:cubicBezTo>
                  <a:pt x="346" y="6847"/>
                  <a:pt x="167" y="6466"/>
                  <a:pt x="120" y="6049"/>
                </a:cubicBezTo>
                <a:lnTo>
                  <a:pt x="13" y="3942"/>
                </a:lnTo>
                <a:cubicBezTo>
                  <a:pt x="1" y="3549"/>
                  <a:pt x="227" y="3204"/>
                  <a:pt x="584" y="3049"/>
                </a:cubicBezTo>
                <a:close/>
              </a:path>
            </a:pathLst>
          </a:custGeom>
          <a:noFill/>
          <a:ln w="28575"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7995659" y="3728041"/>
            <a:ext cx="384351" cy="384351"/>
          </a:xfrm>
          <a:custGeom>
            <a:avLst/>
            <a:gdLst/>
            <a:ahLst/>
            <a:cxnLst/>
            <a:rect l="l" t="t" r="r" b="b"/>
            <a:pathLst>
              <a:path w="13312" h="13312" fill="none" extrusionOk="0">
                <a:moveTo>
                  <a:pt x="4953" y="120"/>
                </a:moveTo>
                <a:cubicBezTo>
                  <a:pt x="4584" y="1"/>
                  <a:pt x="4167" y="96"/>
                  <a:pt x="3882" y="358"/>
                </a:cubicBezTo>
                <a:lnTo>
                  <a:pt x="2608" y="1632"/>
                </a:lnTo>
                <a:lnTo>
                  <a:pt x="2119" y="2120"/>
                </a:lnTo>
                <a:lnTo>
                  <a:pt x="1619" y="2620"/>
                </a:lnTo>
                <a:lnTo>
                  <a:pt x="345" y="3894"/>
                </a:lnTo>
                <a:cubicBezTo>
                  <a:pt x="83" y="4180"/>
                  <a:pt x="0" y="4597"/>
                  <a:pt x="119" y="4966"/>
                </a:cubicBezTo>
                <a:lnTo>
                  <a:pt x="3048" y="12729"/>
                </a:lnTo>
                <a:cubicBezTo>
                  <a:pt x="3203" y="13086"/>
                  <a:pt x="3548" y="13312"/>
                  <a:pt x="3941" y="13312"/>
                </a:cubicBezTo>
                <a:lnTo>
                  <a:pt x="6037" y="13193"/>
                </a:lnTo>
                <a:cubicBezTo>
                  <a:pt x="6453" y="13157"/>
                  <a:pt x="6846" y="12979"/>
                  <a:pt x="7156" y="12693"/>
                </a:cubicBezTo>
                <a:lnTo>
                  <a:pt x="9430" y="10419"/>
                </a:lnTo>
                <a:lnTo>
                  <a:pt x="9930" y="9931"/>
                </a:lnTo>
                <a:lnTo>
                  <a:pt x="10418" y="9431"/>
                </a:lnTo>
                <a:lnTo>
                  <a:pt x="12692" y="7156"/>
                </a:lnTo>
                <a:cubicBezTo>
                  <a:pt x="12978" y="6847"/>
                  <a:pt x="13145" y="6466"/>
                  <a:pt x="13192" y="6049"/>
                </a:cubicBezTo>
                <a:lnTo>
                  <a:pt x="13311" y="3942"/>
                </a:lnTo>
                <a:cubicBezTo>
                  <a:pt x="13311" y="3549"/>
                  <a:pt x="13085" y="3204"/>
                  <a:pt x="12728" y="3049"/>
                </a:cubicBezTo>
                <a:close/>
              </a:path>
            </a:pathLst>
          </a:custGeom>
          <a:noFill/>
          <a:ln w="28575"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2"/>
          <p:cNvGrpSpPr/>
          <p:nvPr/>
        </p:nvGrpSpPr>
        <p:grpSpPr>
          <a:xfrm>
            <a:off x="837412" y="920661"/>
            <a:ext cx="384351" cy="384004"/>
            <a:chOff x="837412" y="920661"/>
            <a:chExt cx="384351" cy="384004"/>
          </a:xfrm>
        </p:grpSpPr>
        <p:sp>
          <p:nvSpPr>
            <p:cNvPr id="223" name="Google Shape;223;p32"/>
            <p:cNvSpPr/>
            <p:nvPr/>
          </p:nvSpPr>
          <p:spPr>
            <a:xfrm>
              <a:off x="837412" y="920661"/>
              <a:ext cx="384351" cy="384004"/>
            </a:xfrm>
            <a:custGeom>
              <a:avLst/>
              <a:gdLst/>
              <a:ahLst/>
              <a:cxnLst/>
              <a:rect l="l" t="t" r="r" b="b"/>
              <a:pathLst>
                <a:path w="13312" h="13300" fill="none" extrusionOk="0">
                  <a:moveTo>
                    <a:pt x="8347" y="13181"/>
                  </a:moveTo>
                  <a:cubicBezTo>
                    <a:pt x="8728" y="13300"/>
                    <a:pt x="9133" y="13204"/>
                    <a:pt x="9430" y="12942"/>
                  </a:cubicBezTo>
                  <a:lnTo>
                    <a:pt x="10704" y="11680"/>
                  </a:lnTo>
                  <a:lnTo>
                    <a:pt x="11193" y="11192"/>
                  </a:lnTo>
                  <a:lnTo>
                    <a:pt x="11693" y="10692"/>
                  </a:lnTo>
                  <a:lnTo>
                    <a:pt x="12955" y="9418"/>
                  </a:lnTo>
                  <a:cubicBezTo>
                    <a:pt x="13217" y="9132"/>
                    <a:pt x="13312" y="8716"/>
                    <a:pt x="13193" y="8347"/>
                  </a:cubicBezTo>
                  <a:lnTo>
                    <a:pt x="10264" y="572"/>
                  </a:lnTo>
                  <a:cubicBezTo>
                    <a:pt x="10109" y="227"/>
                    <a:pt x="9764" y="0"/>
                    <a:pt x="9383" y="0"/>
                  </a:cubicBezTo>
                  <a:lnTo>
                    <a:pt x="7275" y="108"/>
                  </a:lnTo>
                  <a:cubicBezTo>
                    <a:pt x="6859" y="155"/>
                    <a:pt x="6466" y="334"/>
                    <a:pt x="6156" y="608"/>
                  </a:cubicBezTo>
                  <a:lnTo>
                    <a:pt x="3882" y="2882"/>
                  </a:lnTo>
                  <a:lnTo>
                    <a:pt x="3394" y="3370"/>
                  </a:lnTo>
                  <a:lnTo>
                    <a:pt x="2894" y="3870"/>
                  </a:lnTo>
                  <a:lnTo>
                    <a:pt x="620" y="6144"/>
                  </a:lnTo>
                  <a:cubicBezTo>
                    <a:pt x="346" y="6454"/>
                    <a:pt x="167" y="6846"/>
                    <a:pt x="120" y="7263"/>
                  </a:cubicBezTo>
                  <a:lnTo>
                    <a:pt x="13" y="9359"/>
                  </a:lnTo>
                  <a:cubicBezTo>
                    <a:pt x="1" y="9752"/>
                    <a:pt x="227" y="10097"/>
                    <a:pt x="584" y="10252"/>
                  </a:cubicBezTo>
                  <a:close/>
                </a:path>
              </a:pathLst>
            </a:custGeom>
            <a:noFill/>
            <a:ln w="28575"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948110" y="1036846"/>
              <a:ext cx="161946" cy="161166"/>
            </a:xfrm>
            <a:custGeom>
              <a:avLst/>
              <a:gdLst/>
              <a:ahLst/>
              <a:cxnLst/>
              <a:rect l="l" t="t" r="r" b="b"/>
              <a:pathLst>
                <a:path w="5609" h="5582" extrusionOk="0">
                  <a:moveTo>
                    <a:pt x="3941" y="1"/>
                  </a:moveTo>
                  <a:lnTo>
                    <a:pt x="3048" y="48"/>
                  </a:lnTo>
                  <a:cubicBezTo>
                    <a:pt x="2882" y="72"/>
                    <a:pt x="2715" y="144"/>
                    <a:pt x="2584" y="263"/>
                  </a:cubicBezTo>
                  <a:lnTo>
                    <a:pt x="1620" y="1215"/>
                  </a:lnTo>
                  <a:lnTo>
                    <a:pt x="1417" y="1429"/>
                  </a:lnTo>
                  <a:lnTo>
                    <a:pt x="1203" y="1632"/>
                  </a:lnTo>
                  <a:lnTo>
                    <a:pt x="262" y="2596"/>
                  </a:lnTo>
                  <a:cubicBezTo>
                    <a:pt x="143" y="2727"/>
                    <a:pt x="72" y="2894"/>
                    <a:pt x="48" y="3073"/>
                  </a:cubicBezTo>
                  <a:lnTo>
                    <a:pt x="0" y="3965"/>
                  </a:lnTo>
                  <a:cubicBezTo>
                    <a:pt x="0" y="4120"/>
                    <a:pt x="96" y="4275"/>
                    <a:pt x="251" y="4335"/>
                  </a:cubicBezTo>
                  <a:lnTo>
                    <a:pt x="3525" y="5561"/>
                  </a:lnTo>
                  <a:cubicBezTo>
                    <a:pt x="3570" y="5575"/>
                    <a:pt x="3616" y="5582"/>
                    <a:pt x="3662" y="5582"/>
                  </a:cubicBezTo>
                  <a:cubicBezTo>
                    <a:pt x="3773" y="5582"/>
                    <a:pt x="3881" y="5542"/>
                    <a:pt x="3965" y="5466"/>
                  </a:cubicBezTo>
                  <a:lnTo>
                    <a:pt x="4501" y="4930"/>
                  </a:lnTo>
                  <a:lnTo>
                    <a:pt x="4715" y="4716"/>
                  </a:lnTo>
                  <a:lnTo>
                    <a:pt x="4918" y="4513"/>
                  </a:lnTo>
                  <a:lnTo>
                    <a:pt x="5454" y="3977"/>
                  </a:lnTo>
                  <a:cubicBezTo>
                    <a:pt x="5561" y="3846"/>
                    <a:pt x="5608" y="3680"/>
                    <a:pt x="5549" y="3525"/>
                  </a:cubicBezTo>
                  <a:lnTo>
                    <a:pt x="4322" y="251"/>
                  </a:lnTo>
                  <a:cubicBezTo>
                    <a:pt x="4251" y="96"/>
                    <a:pt x="4108" y="1"/>
                    <a:pt x="3941" y="1"/>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32"/>
          <p:cNvGrpSpPr/>
          <p:nvPr/>
        </p:nvGrpSpPr>
        <p:grpSpPr>
          <a:xfrm>
            <a:off x="7920781" y="920477"/>
            <a:ext cx="384351" cy="384351"/>
            <a:chOff x="7920781" y="920477"/>
            <a:chExt cx="384351" cy="384351"/>
          </a:xfrm>
        </p:grpSpPr>
        <p:sp>
          <p:nvSpPr>
            <p:cNvPr id="226" name="Google Shape;226;p32"/>
            <p:cNvSpPr/>
            <p:nvPr/>
          </p:nvSpPr>
          <p:spPr>
            <a:xfrm>
              <a:off x="7920781" y="920477"/>
              <a:ext cx="384351" cy="384351"/>
            </a:xfrm>
            <a:custGeom>
              <a:avLst/>
              <a:gdLst/>
              <a:ahLst/>
              <a:cxnLst/>
              <a:rect l="l" t="t" r="r" b="b"/>
              <a:pathLst>
                <a:path w="13312" h="13312" fill="none" extrusionOk="0">
                  <a:moveTo>
                    <a:pt x="4953" y="13193"/>
                  </a:moveTo>
                  <a:cubicBezTo>
                    <a:pt x="4584" y="13312"/>
                    <a:pt x="4167" y="13216"/>
                    <a:pt x="3882" y="12954"/>
                  </a:cubicBezTo>
                  <a:lnTo>
                    <a:pt x="2608" y="11692"/>
                  </a:lnTo>
                  <a:lnTo>
                    <a:pt x="2119" y="11192"/>
                  </a:lnTo>
                  <a:lnTo>
                    <a:pt x="1619" y="10704"/>
                  </a:lnTo>
                  <a:lnTo>
                    <a:pt x="345" y="9430"/>
                  </a:lnTo>
                  <a:cubicBezTo>
                    <a:pt x="83" y="9133"/>
                    <a:pt x="0" y="8728"/>
                    <a:pt x="119" y="8347"/>
                  </a:cubicBezTo>
                  <a:lnTo>
                    <a:pt x="3048" y="584"/>
                  </a:lnTo>
                  <a:cubicBezTo>
                    <a:pt x="3203" y="227"/>
                    <a:pt x="3548" y="0"/>
                    <a:pt x="3941" y="0"/>
                  </a:cubicBezTo>
                  <a:lnTo>
                    <a:pt x="6037" y="120"/>
                  </a:lnTo>
                  <a:cubicBezTo>
                    <a:pt x="6453" y="167"/>
                    <a:pt x="6846" y="334"/>
                    <a:pt x="7156" y="620"/>
                  </a:cubicBezTo>
                  <a:lnTo>
                    <a:pt x="9430" y="2894"/>
                  </a:lnTo>
                  <a:lnTo>
                    <a:pt x="9930" y="3382"/>
                  </a:lnTo>
                  <a:lnTo>
                    <a:pt x="10418" y="3882"/>
                  </a:lnTo>
                  <a:lnTo>
                    <a:pt x="12692" y="6156"/>
                  </a:lnTo>
                  <a:cubicBezTo>
                    <a:pt x="12978" y="6466"/>
                    <a:pt x="13145" y="6858"/>
                    <a:pt x="13192" y="7275"/>
                  </a:cubicBezTo>
                  <a:lnTo>
                    <a:pt x="13311" y="9371"/>
                  </a:lnTo>
                  <a:cubicBezTo>
                    <a:pt x="13311" y="9764"/>
                    <a:pt x="13085" y="10109"/>
                    <a:pt x="12728" y="10264"/>
                  </a:cubicBezTo>
                  <a:close/>
                </a:path>
              </a:pathLst>
            </a:custGeom>
            <a:noFill/>
            <a:ln w="28575"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8032491" y="1037009"/>
              <a:ext cx="162292" cy="161166"/>
            </a:xfrm>
            <a:custGeom>
              <a:avLst/>
              <a:gdLst/>
              <a:ahLst/>
              <a:cxnLst/>
              <a:rect l="l" t="t" r="r" b="b"/>
              <a:pathLst>
                <a:path w="5621" h="5582" extrusionOk="0">
                  <a:moveTo>
                    <a:pt x="1656" y="1"/>
                  </a:moveTo>
                  <a:cubicBezTo>
                    <a:pt x="1501" y="1"/>
                    <a:pt x="1358" y="96"/>
                    <a:pt x="1286" y="251"/>
                  </a:cubicBezTo>
                  <a:lnTo>
                    <a:pt x="48" y="3525"/>
                  </a:lnTo>
                  <a:cubicBezTo>
                    <a:pt x="1" y="3680"/>
                    <a:pt x="36" y="3846"/>
                    <a:pt x="155" y="3977"/>
                  </a:cubicBezTo>
                  <a:lnTo>
                    <a:pt x="691" y="4513"/>
                  </a:lnTo>
                  <a:lnTo>
                    <a:pt x="894" y="4716"/>
                  </a:lnTo>
                  <a:lnTo>
                    <a:pt x="1108" y="4930"/>
                  </a:lnTo>
                  <a:lnTo>
                    <a:pt x="1644" y="5466"/>
                  </a:lnTo>
                  <a:cubicBezTo>
                    <a:pt x="1728" y="5542"/>
                    <a:pt x="1836" y="5582"/>
                    <a:pt x="1947" y="5582"/>
                  </a:cubicBezTo>
                  <a:cubicBezTo>
                    <a:pt x="1993" y="5582"/>
                    <a:pt x="2039" y="5575"/>
                    <a:pt x="2084" y="5561"/>
                  </a:cubicBezTo>
                  <a:lnTo>
                    <a:pt x="5370" y="4335"/>
                  </a:lnTo>
                  <a:cubicBezTo>
                    <a:pt x="5525" y="4263"/>
                    <a:pt x="5620" y="4120"/>
                    <a:pt x="5620" y="3954"/>
                  </a:cubicBezTo>
                  <a:lnTo>
                    <a:pt x="5573" y="3061"/>
                  </a:lnTo>
                  <a:cubicBezTo>
                    <a:pt x="5549" y="2894"/>
                    <a:pt x="5477" y="2727"/>
                    <a:pt x="5358" y="2596"/>
                  </a:cubicBezTo>
                  <a:lnTo>
                    <a:pt x="4406" y="1632"/>
                  </a:lnTo>
                  <a:lnTo>
                    <a:pt x="4192" y="1429"/>
                  </a:lnTo>
                  <a:lnTo>
                    <a:pt x="3989" y="1215"/>
                  </a:lnTo>
                  <a:lnTo>
                    <a:pt x="3025" y="263"/>
                  </a:lnTo>
                  <a:cubicBezTo>
                    <a:pt x="2894" y="144"/>
                    <a:pt x="2727" y="72"/>
                    <a:pt x="2549" y="48"/>
                  </a:cubicBezTo>
                  <a:lnTo>
                    <a:pt x="1656" y="1"/>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2"/>
          <p:cNvSpPr/>
          <p:nvPr/>
        </p:nvSpPr>
        <p:spPr>
          <a:xfrm>
            <a:off x="948439" y="3834739"/>
            <a:ext cx="162292" cy="161137"/>
          </a:xfrm>
          <a:custGeom>
            <a:avLst/>
            <a:gdLst/>
            <a:ahLst/>
            <a:cxnLst/>
            <a:rect l="l" t="t" r="r" b="b"/>
            <a:pathLst>
              <a:path w="5621" h="5581" extrusionOk="0">
                <a:moveTo>
                  <a:pt x="3671" y="0"/>
                </a:moveTo>
                <a:cubicBezTo>
                  <a:pt x="3626" y="0"/>
                  <a:pt x="3581" y="7"/>
                  <a:pt x="3537" y="21"/>
                </a:cubicBezTo>
                <a:lnTo>
                  <a:pt x="251" y="1259"/>
                </a:lnTo>
                <a:cubicBezTo>
                  <a:pt x="96" y="1318"/>
                  <a:pt x="1" y="1461"/>
                  <a:pt x="1" y="1628"/>
                </a:cubicBezTo>
                <a:lnTo>
                  <a:pt x="48" y="2521"/>
                </a:lnTo>
                <a:cubicBezTo>
                  <a:pt x="72" y="2699"/>
                  <a:pt x="143" y="2866"/>
                  <a:pt x="263" y="2997"/>
                </a:cubicBezTo>
                <a:lnTo>
                  <a:pt x="1215" y="3950"/>
                </a:lnTo>
                <a:lnTo>
                  <a:pt x="1429" y="4164"/>
                </a:lnTo>
                <a:lnTo>
                  <a:pt x="1632" y="4366"/>
                </a:lnTo>
                <a:lnTo>
                  <a:pt x="2596" y="5319"/>
                </a:lnTo>
                <a:cubicBezTo>
                  <a:pt x="2727" y="5438"/>
                  <a:pt x="2894" y="5521"/>
                  <a:pt x="3060" y="5533"/>
                </a:cubicBezTo>
                <a:lnTo>
                  <a:pt x="3953" y="5581"/>
                </a:lnTo>
                <a:cubicBezTo>
                  <a:pt x="4120" y="5581"/>
                  <a:pt x="4263" y="5486"/>
                  <a:pt x="4334" y="5343"/>
                </a:cubicBezTo>
                <a:lnTo>
                  <a:pt x="5561" y="2068"/>
                </a:lnTo>
                <a:cubicBezTo>
                  <a:pt x="5620" y="1902"/>
                  <a:pt x="5573" y="1735"/>
                  <a:pt x="5466" y="1616"/>
                </a:cubicBezTo>
                <a:lnTo>
                  <a:pt x="4930" y="1080"/>
                </a:lnTo>
                <a:lnTo>
                  <a:pt x="4727" y="866"/>
                </a:lnTo>
                <a:lnTo>
                  <a:pt x="4513" y="664"/>
                </a:lnTo>
                <a:lnTo>
                  <a:pt x="3977" y="128"/>
                </a:lnTo>
                <a:cubicBezTo>
                  <a:pt x="3892" y="43"/>
                  <a:pt x="3783" y="0"/>
                  <a:pt x="367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8107369" y="3834727"/>
            <a:ext cx="161946" cy="161137"/>
          </a:xfrm>
          <a:custGeom>
            <a:avLst/>
            <a:gdLst/>
            <a:ahLst/>
            <a:cxnLst/>
            <a:rect l="l" t="t" r="r" b="b"/>
            <a:pathLst>
              <a:path w="5609" h="5581" extrusionOk="0">
                <a:moveTo>
                  <a:pt x="1950" y="0"/>
                </a:moveTo>
                <a:cubicBezTo>
                  <a:pt x="1838" y="0"/>
                  <a:pt x="1729" y="43"/>
                  <a:pt x="1644" y="128"/>
                </a:cubicBezTo>
                <a:lnTo>
                  <a:pt x="1108" y="664"/>
                </a:lnTo>
                <a:lnTo>
                  <a:pt x="894" y="866"/>
                </a:lnTo>
                <a:lnTo>
                  <a:pt x="679" y="1080"/>
                </a:lnTo>
                <a:lnTo>
                  <a:pt x="155" y="1616"/>
                </a:lnTo>
                <a:cubicBezTo>
                  <a:pt x="36" y="1735"/>
                  <a:pt x="1" y="1902"/>
                  <a:pt x="48" y="2068"/>
                </a:cubicBezTo>
                <a:lnTo>
                  <a:pt x="1286" y="5343"/>
                </a:lnTo>
                <a:cubicBezTo>
                  <a:pt x="1346" y="5486"/>
                  <a:pt x="1501" y="5581"/>
                  <a:pt x="1656" y="5581"/>
                </a:cubicBezTo>
                <a:lnTo>
                  <a:pt x="2549" y="5533"/>
                </a:lnTo>
                <a:cubicBezTo>
                  <a:pt x="2727" y="5509"/>
                  <a:pt x="2894" y="5438"/>
                  <a:pt x="3025" y="5319"/>
                </a:cubicBezTo>
                <a:lnTo>
                  <a:pt x="3977" y="4366"/>
                </a:lnTo>
                <a:lnTo>
                  <a:pt x="4192" y="4164"/>
                </a:lnTo>
                <a:lnTo>
                  <a:pt x="4394" y="3950"/>
                </a:lnTo>
                <a:lnTo>
                  <a:pt x="5358" y="2997"/>
                </a:lnTo>
                <a:cubicBezTo>
                  <a:pt x="5477" y="2866"/>
                  <a:pt x="5549" y="2699"/>
                  <a:pt x="5561" y="2521"/>
                </a:cubicBezTo>
                <a:lnTo>
                  <a:pt x="5608" y="1628"/>
                </a:lnTo>
                <a:cubicBezTo>
                  <a:pt x="5608" y="1461"/>
                  <a:pt x="5513" y="1318"/>
                  <a:pt x="5370" y="1259"/>
                </a:cubicBezTo>
                <a:lnTo>
                  <a:pt x="2084" y="21"/>
                </a:lnTo>
                <a:cubicBezTo>
                  <a:pt x="2040" y="7"/>
                  <a:pt x="1995" y="0"/>
                  <a:pt x="1950"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1749711" y="3150876"/>
            <a:ext cx="5648755" cy="236626"/>
          </a:xfrm>
          <a:custGeom>
            <a:avLst/>
            <a:gdLst/>
            <a:ahLst/>
            <a:cxnLst/>
            <a:rect l="l" t="t" r="r" b="b"/>
            <a:pathLst>
              <a:path w="154591" h="7847" fill="none" extrusionOk="0">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5018184" y="1134237"/>
            <a:ext cx="501460" cy="117243"/>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5466083" y="1134237"/>
            <a:ext cx="501460" cy="117243"/>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4064577" y="1134237"/>
            <a:ext cx="1013069" cy="117243"/>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3622580" y="1134237"/>
            <a:ext cx="501460" cy="117243"/>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3175012" y="1134237"/>
            <a:ext cx="501129" cy="117243"/>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32"/>
          <p:cNvGrpSpPr/>
          <p:nvPr/>
        </p:nvGrpSpPr>
        <p:grpSpPr>
          <a:xfrm>
            <a:off x="2471950" y="3960879"/>
            <a:ext cx="929998" cy="126785"/>
            <a:chOff x="2424425" y="3960879"/>
            <a:chExt cx="929998" cy="126785"/>
          </a:xfrm>
        </p:grpSpPr>
        <p:sp>
          <p:nvSpPr>
            <p:cNvPr id="237" name="Google Shape;237;p32"/>
            <p:cNvSpPr/>
            <p:nvPr/>
          </p:nvSpPr>
          <p:spPr>
            <a:xfrm>
              <a:off x="2424425" y="3977289"/>
              <a:ext cx="929998" cy="110375"/>
            </a:xfrm>
            <a:custGeom>
              <a:avLst/>
              <a:gdLst/>
              <a:ahLst/>
              <a:cxnLst/>
              <a:rect l="l" t="t" r="r" b="b"/>
              <a:pathLst>
                <a:path w="33720" h="4002" fill="none" extrusionOk="0">
                  <a:moveTo>
                    <a:pt x="33719" y="1"/>
                  </a:moveTo>
                  <a:lnTo>
                    <a:pt x="29052" y="4001"/>
                  </a:lnTo>
                  <a:lnTo>
                    <a:pt x="1" y="4001"/>
                  </a:lnTo>
                </a:path>
              </a:pathLst>
            </a:custGeom>
            <a:noFill/>
            <a:ln w="148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2424425"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2550521"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2676616" y="39608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2802712"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2928808"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3054904" y="39608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2"/>
          <p:cNvGrpSpPr/>
          <p:nvPr/>
        </p:nvGrpSpPr>
        <p:grpSpPr>
          <a:xfrm>
            <a:off x="5742411" y="3960879"/>
            <a:ext cx="929639" cy="126785"/>
            <a:chOff x="5694885" y="3960879"/>
            <a:chExt cx="929639" cy="126785"/>
          </a:xfrm>
        </p:grpSpPr>
        <p:sp>
          <p:nvSpPr>
            <p:cNvPr id="245" name="Google Shape;245;p32"/>
            <p:cNvSpPr/>
            <p:nvPr/>
          </p:nvSpPr>
          <p:spPr>
            <a:xfrm>
              <a:off x="5694885" y="3977289"/>
              <a:ext cx="929639" cy="110375"/>
            </a:xfrm>
            <a:custGeom>
              <a:avLst/>
              <a:gdLst/>
              <a:ahLst/>
              <a:cxnLst/>
              <a:rect l="l" t="t" r="r" b="b"/>
              <a:pathLst>
                <a:path w="33707" h="4002" fill="none" extrusionOk="0">
                  <a:moveTo>
                    <a:pt x="0" y="1"/>
                  </a:moveTo>
                  <a:lnTo>
                    <a:pt x="4656" y="4001"/>
                  </a:lnTo>
                  <a:lnTo>
                    <a:pt x="33707" y="4001"/>
                  </a:lnTo>
                </a:path>
              </a:pathLst>
            </a:custGeom>
            <a:noFill/>
            <a:ln w="148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6556540"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6430444"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6304348" y="3960879"/>
              <a:ext cx="67985" cy="67985"/>
            </a:xfrm>
            <a:custGeom>
              <a:avLst/>
              <a:gdLst/>
              <a:ahLst/>
              <a:cxnLst/>
              <a:rect l="l" t="t" r="r" b="b"/>
              <a:pathLst>
                <a:path w="2465" h="2465" extrusionOk="0">
                  <a:moveTo>
                    <a:pt x="0" y="0"/>
                  </a:moveTo>
                  <a:lnTo>
                    <a:pt x="0"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6178252"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6052157"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5926061" y="3960879"/>
              <a:ext cx="67985" cy="67985"/>
            </a:xfrm>
            <a:custGeom>
              <a:avLst/>
              <a:gdLst/>
              <a:ahLst/>
              <a:cxnLst/>
              <a:rect l="l" t="t" r="r" b="b"/>
              <a:pathLst>
                <a:path w="2465" h="2465" fill="none" extrusionOk="0">
                  <a:moveTo>
                    <a:pt x="2465" y="2465"/>
                  </a:moveTo>
                  <a:lnTo>
                    <a:pt x="0" y="2465"/>
                  </a:lnTo>
                  <a:lnTo>
                    <a:pt x="0" y="0"/>
                  </a:lnTo>
                  <a:lnTo>
                    <a:pt x="2465" y="0"/>
                  </a:lnTo>
                  <a:close/>
                </a:path>
              </a:pathLst>
            </a:custGeom>
            <a:noFill/>
            <a:ln w="3875" cap="flat" cmpd="sng">
              <a:solidFill>
                <a:srgbClr val="2C769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32"/>
          <p:cNvGrpSpPr/>
          <p:nvPr/>
        </p:nvGrpSpPr>
        <p:grpSpPr>
          <a:xfrm>
            <a:off x="6449603" y="3544125"/>
            <a:ext cx="359947" cy="127116"/>
            <a:chOff x="6476503" y="3544125"/>
            <a:chExt cx="359947" cy="127116"/>
          </a:xfrm>
        </p:grpSpPr>
        <p:sp>
          <p:nvSpPr>
            <p:cNvPr id="253" name="Google Shape;253;p32"/>
            <p:cNvSpPr/>
            <p:nvPr/>
          </p:nvSpPr>
          <p:spPr>
            <a:xfrm>
              <a:off x="6476503" y="3544125"/>
              <a:ext cx="73280" cy="127116"/>
            </a:xfrm>
            <a:custGeom>
              <a:avLst/>
              <a:gdLst/>
              <a:ahLst/>
              <a:cxnLst/>
              <a:rect l="l" t="t" r="r" b="b"/>
              <a:pathLst>
                <a:path w="2657" h="4609" fill="none" extrusionOk="0">
                  <a:moveTo>
                    <a:pt x="1" y="4609"/>
                  </a:moveTo>
                  <a:lnTo>
                    <a:pt x="2656" y="2299"/>
                  </a:lnTo>
                  <a:lnTo>
                    <a:pt x="1" y="1"/>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6571737" y="3544125"/>
              <a:ext cx="73583" cy="127116"/>
            </a:xfrm>
            <a:custGeom>
              <a:avLst/>
              <a:gdLst/>
              <a:ahLst/>
              <a:cxnLst/>
              <a:rect l="l" t="t" r="r" b="b"/>
              <a:pathLst>
                <a:path w="2668" h="4609" fill="none" extrusionOk="0">
                  <a:moveTo>
                    <a:pt x="1" y="4609"/>
                  </a:moveTo>
                  <a:lnTo>
                    <a:pt x="2668" y="2299"/>
                  </a:lnTo>
                  <a:lnTo>
                    <a:pt x="1" y="1"/>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6667301" y="3544125"/>
              <a:ext cx="73583" cy="127116"/>
            </a:xfrm>
            <a:custGeom>
              <a:avLst/>
              <a:gdLst/>
              <a:ahLst/>
              <a:cxnLst/>
              <a:rect l="l" t="t" r="r" b="b"/>
              <a:pathLst>
                <a:path w="2668" h="4609" fill="none" extrusionOk="0">
                  <a:moveTo>
                    <a:pt x="1" y="4609"/>
                  </a:moveTo>
                  <a:lnTo>
                    <a:pt x="2668" y="2299"/>
                  </a:lnTo>
                  <a:lnTo>
                    <a:pt x="1" y="1"/>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6762866" y="3544125"/>
              <a:ext cx="73583" cy="127116"/>
            </a:xfrm>
            <a:custGeom>
              <a:avLst/>
              <a:gdLst/>
              <a:ahLst/>
              <a:cxnLst/>
              <a:rect l="l" t="t" r="r" b="b"/>
              <a:pathLst>
                <a:path w="2668" h="4609" fill="none" extrusionOk="0">
                  <a:moveTo>
                    <a:pt x="0" y="4609"/>
                  </a:moveTo>
                  <a:lnTo>
                    <a:pt x="2667" y="2299"/>
                  </a:lnTo>
                  <a:lnTo>
                    <a:pt x="0" y="1"/>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2"/>
          <p:cNvGrpSpPr/>
          <p:nvPr/>
        </p:nvGrpSpPr>
        <p:grpSpPr>
          <a:xfrm>
            <a:off x="2334451" y="3544125"/>
            <a:ext cx="359919" cy="127116"/>
            <a:chOff x="2361351" y="3544125"/>
            <a:chExt cx="359919" cy="127116"/>
          </a:xfrm>
        </p:grpSpPr>
        <p:sp>
          <p:nvSpPr>
            <p:cNvPr id="258" name="Google Shape;258;p32"/>
            <p:cNvSpPr/>
            <p:nvPr/>
          </p:nvSpPr>
          <p:spPr>
            <a:xfrm>
              <a:off x="2648017" y="3544125"/>
              <a:ext cx="73252" cy="127116"/>
            </a:xfrm>
            <a:custGeom>
              <a:avLst/>
              <a:gdLst/>
              <a:ahLst/>
              <a:cxnLst/>
              <a:rect l="l" t="t" r="r" b="b"/>
              <a:pathLst>
                <a:path w="2656" h="4609" fill="none" extrusionOk="0">
                  <a:moveTo>
                    <a:pt x="2656" y="1"/>
                  </a:moveTo>
                  <a:lnTo>
                    <a:pt x="1" y="2299"/>
                  </a:lnTo>
                  <a:lnTo>
                    <a:pt x="2656" y="4609"/>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2552480" y="3544125"/>
              <a:ext cx="73252" cy="127116"/>
            </a:xfrm>
            <a:custGeom>
              <a:avLst/>
              <a:gdLst/>
              <a:ahLst/>
              <a:cxnLst/>
              <a:rect l="l" t="t" r="r" b="b"/>
              <a:pathLst>
                <a:path w="2656" h="4609" fill="none" extrusionOk="0">
                  <a:moveTo>
                    <a:pt x="2655" y="1"/>
                  </a:moveTo>
                  <a:lnTo>
                    <a:pt x="0" y="2299"/>
                  </a:lnTo>
                  <a:lnTo>
                    <a:pt x="2655" y="4609"/>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2456916" y="3544125"/>
              <a:ext cx="73583" cy="127116"/>
            </a:xfrm>
            <a:custGeom>
              <a:avLst/>
              <a:gdLst/>
              <a:ahLst/>
              <a:cxnLst/>
              <a:rect l="l" t="t" r="r" b="b"/>
              <a:pathLst>
                <a:path w="2668" h="4609" fill="none" extrusionOk="0">
                  <a:moveTo>
                    <a:pt x="2667" y="1"/>
                  </a:moveTo>
                  <a:lnTo>
                    <a:pt x="0" y="2299"/>
                  </a:lnTo>
                  <a:lnTo>
                    <a:pt x="2667" y="4609"/>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2361351" y="3544125"/>
              <a:ext cx="73583" cy="127116"/>
            </a:xfrm>
            <a:custGeom>
              <a:avLst/>
              <a:gdLst/>
              <a:ahLst/>
              <a:cxnLst/>
              <a:rect l="l" t="t" r="r" b="b"/>
              <a:pathLst>
                <a:path w="2668" h="4609" fill="none" extrusionOk="0">
                  <a:moveTo>
                    <a:pt x="2668" y="1"/>
                  </a:moveTo>
                  <a:lnTo>
                    <a:pt x="1" y="2299"/>
                  </a:lnTo>
                  <a:lnTo>
                    <a:pt x="2668" y="4609"/>
                  </a:lnTo>
                </a:path>
              </a:pathLst>
            </a:custGeom>
            <a:noFill/>
            <a:ln w="381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32"/>
          <p:cNvSpPr/>
          <p:nvPr/>
        </p:nvSpPr>
        <p:spPr>
          <a:xfrm>
            <a:off x="542476" y="594977"/>
            <a:ext cx="8063318" cy="1626802"/>
          </a:xfrm>
          <a:custGeom>
            <a:avLst/>
            <a:gdLst/>
            <a:ahLst/>
            <a:cxnLst/>
            <a:rect l="l" t="t" r="r" b="b"/>
            <a:pathLst>
              <a:path w="220671" h="53948" fill="none" extrusionOk="0">
                <a:moveTo>
                  <a:pt x="210943" y="53947"/>
                </a:moveTo>
                <a:lnTo>
                  <a:pt x="210943" y="35862"/>
                </a:lnTo>
                <a:cubicBezTo>
                  <a:pt x="210955" y="35481"/>
                  <a:pt x="211110" y="35124"/>
                  <a:pt x="211360" y="34850"/>
                </a:cubicBezTo>
                <a:lnTo>
                  <a:pt x="220254" y="26194"/>
                </a:lnTo>
                <a:cubicBezTo>
                  <a:pt x="220504" y="25920"/>
                  <a:pt x="220659" y="25563"/>
                  <a:pt x="220671" y="25182"/>
                </a:cubicBezTo>
                <a:lnTo>
                  <a:pt x="220671" y="12835"/>
                </a:lnTo>
                <a:cubicBezTo>
                  <a:pt x="220659" y="12454"/>
                  <a:pt x="220504" y="12097"/>
                  <a:pt x="220242" y="11835"/>
                </a:cubicBezTo>
                <a:lnTo>
                  <a:pt x="207883" y="405"/>
                </a:lnTo>
                <a:cubicBezTo>
                  <a:pt x="207598" y="167"/>
                  <a:pt x="207229" y="24"/>
                  <a:pt x="206859" y="0"/>
                </a:cubicBezTo>
                <a:lnTo>
                  <a:pt x="138244" y="0"/>
                </a:lnTo>
                <a:cubicBezTo>
                  <a:pt x="137863" y="24"/>
                  <a:pt x="137494" y="167"/>
                  <a:pt x="137208" y="405"/>
                </a:cubicBezTo>
                <a:lnTo>
                  <a:pt x="128469" y="8549"/>
                </a:lnTo>
                <a:cubicBezTo>
                  <a:pt x="128171" y="8787"/>
                  <a:pt x="127814" y="8930"/>
                  <a:pt x="127433" y="8954"/>
                </a:cubicBezTo>
                <a:lnTo>
                  <a:pt x="93250" y="8954"/>
                </a:lnTo>
                <a:cubicBezTo>
                  <a:pt x="92869" y="8930"/>
                  <a:pt x="92500" y="8787"/>
                  <a:pt x="92214" y="8549"/>
                </a:cubicBezTo>
                <a:lnTo>
                  <a:pt x="83475" y="405"/>
                </a:lnTo>
                <a:cubicBezTo>
                  <a:pt x="83177" y="155"/>
                  <a:pt x="82820" y="12"/>
                  <a:pt x="82439" y="0"/>
                </a:cubicBezTo>
                <a:lnTo>
                  <a:pt x="13823" y="0"/>
                </a:lnTo>
                <a:cubicBezTo>
                  <a:pt x="13442" y="12"/>
                  <a:pt x="13085" y="155"/>
                  <a:pt x="12788" y="405"/>
                </a:cubicBezTo>
                <a:lnTo>
                  <a:pt x="441" y="11823"/>
                </a:lnTo>
                <a:cubicBezTo>
                  <a:pt x="179" y="12097"/>
                  <a:pt x="24" y="12454"/>
                  <a:pt x="0" y="12823"/>
                </a:cubicBezTo>
                <a:lnTo>
                  <a:pt x="0" y="25182"/>
                </a:lnTo>
                <a:cubicBezTo>
                  <a:pt x="24" y="25551"/>
                  <a:pt x="167" y="25908"/>
                  <a:pt x="429" y="26194"/>
                </a:cubicBezTo>
                <a:lnTo>
                  <a:pt x="9311" y="34850"/>
                </a:lnTo>
                <a:cubicBezTo>
                  <a:pt x="9573" y="35124"/>
                  <a:pt x="9716" y="35481"/>
                  <a:pt x="9740" y="35862"/>
                </a:cubicBezTo>
                <a:lnTo>
                  <a:pt x="9740" y="53947"/>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txBox="1">
            <a:spLocks noGrp="1"/>
          </p:cNvSpPr>
          <p:nvPr>
            <p:ph type="title"/>
          </p:nvPr>
        </p:nvSpPr>
        <p:spPr>
          <a:xfrm>
            <a:off x="1045427" y="1766133"/>
            <a:ext cx="7045800" cy="161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0000"/>
                </a:solidFill>
              </a:rPr>
              <a:t>B</a:t>
            </a:r>
            <a:r>
              <a:rPr lang="en-GB" dirty="0">
                <a:solidFill>
                  <a:srgbClr val="FFFF00"/>
                </a:solidFill>
              </a:rPr>
              <a:t>O</a:t>
            </a:r>
            <a:r>
              <a:rPr lang="en-GB" dirty="0">
                <a:solidFill>
                  <a:srgbClr val="00B050"/>
                </a:solidFill>
              </a:rPr>
              <a:t>O</a:t>
            </a:r>
            <a:r>
              <a:rPr lang="en-GB" dirty="0">
                <a:solidFill>
                  <a:srgbClr val="00B0F0"/>
                </a:solidFill>
              </a:rPr>
              <a:t>M</a:t>
            </a:r>
            <a:r>
              <a:rPr lang="en-GB" dirty="0">
                <a:solidFill>
                  <a:srgbClr val="FF3300"/>
                </a:solidFill>
              </a:rPr>
              <a:t>! </a:t>
            </a:r>
            <a:r>
              <a:rPr lang="en-GB" dirty="0">
                <a:solidFill>
                  <a:schemeClr val="accent5">
                    <a:lumMod val="60000"/>
                    <a:lumOff val="40000"/>
                  </a:schemeClr>
                </a:solidFill>
              </a:rPr>
              <a:t>C</a:t>
            </a:r>
            <a:r>
              <a:rPr lang="en-GB" dirty="0">
                <a:solidFill>
                  <a:srgbClr val="99FF99"/>
                </a:solidFill>
              </a:rPr>
              <a:t>O</a:t>
            </a:r>
            <a:r>
              <a:rPr lang="en-GB" dirty="0">
                <a:solidFill>
                  <a:srgbClr val="FF3399"/>
                </a:solidFill>
              </a:rPr>
              <a:t>L</a:t>
            </a:r>
            <a:r>
              <a:rPr lang="en-GB" dirty="0">
                <a:solidFill>
                  <a:srgbClr val="FFFF66"/>
                </a:solidFill>
              </a:rPr>
              <a:t>O</a:t>
            </a:r>
            <a:r>
              <a:rPr lang="en-GB" dirty="0">
                <a:solidFill>
                  <a:srgbClr val="666699"/>
                </a:solidFill>
              </a:rPr>
              <a:t>R</a:t>
            </a:r>
            <a:r>
              <a:rPr lang="en-GB" dirty="0"/>
              <a:t> </a:t>
            </a:r>
            <a:r>
              <a:rPr lang="en-GB" dirty="0">
                <a:solidFill>
                  <a:schemeClr val="bg1"/>
                </a:solidFill>
              </a:rPr>
              <a:t>C</a:t>
            </a:r>
            <a:r>
              <a:rPr lang="en-GB" dirty="0">
                <a:solidFill>
                  <a:srgbClr val="CC00FF"/>
                </a:solidFill>
              </a:rPr>
              <a:t>R</a:t>
            </a:r>
            <a:r>
              <a:rPr lang="en-GB" dirty="0">
                <a:solidFill>
                  <a:srgbClr val="CC9900"/>
                </a:solidFill>
              </a:rPr>
              <a:t>A</a:t>
            </a:r>
            <a:r>
              <a:rPr lang="en-GB" dirty="0">
                <a:solidFill>
                  <a:srgbClr val="99CC00"/>
                </a:solidFill>
              </a:rPr>
              <a:t>S</a:t>
            </a:r>
            <a:r>
              <a:rPr lang="en-GB" dirty="0">
                <a:solidFill>
                  <a:srgbClr val="FF9966"/>
                </a:solidFill>
              </a:rPr>
              <a:t>H</a:t>
            </a:r>
            <a:endParaRPr dirty="0">
              <a:solidFill>
                <a:srgbClr val="FF9966"/>
              </a:solidFill>
            </a:endParaRPr>
          </a:p>
        </p:txBody>
      </p:sp>
      <p:sp>
        <p:nvSpPr>
          <p:cNvPr id="264" name="Google Shape;264;p32"/>
          <p:cNvSpPr txBox="1">
            <a:spLocks noGrp="1"/>
          </p:cNvSpPr>
          <p:nvPr>
            <p:ph type="subTitle" idx="1"/>
          </p:nvPr>
        </p:nvSpPr>
        <p:spPr>
          <a:xfrm>
            <a:off x="2368340" y="3381532"/>
            <a:ext cx="4401900" cy="33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MICROCOMPUTER PACKAGES 2 (CS 20)</a:t>
            </a:r>
            <a:endParaRPr dirty="0"/>
          </a:p>
        </p:txBody>
      </p:sp>
      <p:sp>
        <p:nvSpPr>
          <p:cNvPr id="265" name="Google Shape;265;p32"/>
          <p:cNvSpPr txBox="1">
            <a:spLocks noGrp="1"/>
          </p:cNvSpPr>
          <p:nvPr>
            <p:ph type="subTitle" idx="2"/>
          </p:nvPr>
        </p:nvSpPr>
        <p:spPr>
          <a:xfrm>
            <a:off x="3163276" y="1366074"/>
            <a:ext cx="2830800" cy="51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AMA GLANZENT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p:nvPr/>
        </p:nvSpPr>
        <p:spPr>
          <a:xfrm>
            <a:off x="81652" y="14569"/>
            <a:ext cx="5114400" cy="5114400"/>
          </a:xfrm>
          <a:prstGeom prst="ellipse">
            <a:avLst/>
          </a:prstGeom>
          <a:gradFill>
            <a:gsLst>
              <a:gs pos="0">
                <a:srgbClr val="FFFFFF">
                  <a:alpha val="0"/>
                </a:srgbClr>
              </a:gs>
              <a:gs pos="65000">
                <a:srgbClr val="FFFFFF">
                  <a:alpha val="0"/>
                </a:srgbClr>
              </a:gs>
              <a:gs pos="100000">
                <a:srgbClr val="5ED2F1"/>
              </a:gs>
            </a:gsLst>
            <a:path path="circle">
              <a:fillToRect l="50000" t="50000" r="50000" b="50000"/>
            </a:path>
            <a:tileRect/>
          </a:gradFill>
          <a:ln w="762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7"/>
          <p:cNvSpPr/>
          <p:nvPr/>
        </p:nvSpPr>
        <p:spPr>
          <a:xfrm>
            <a:off x="667108" y="599759"/>
            <a:ext cx="3943500" cy="3943500"/>
          </a:xfrm>
          <a:prstGeom prst="ellipse">
            <a:avLst/>
          </a:prstGeom>
          <a:noFill/>
          <a:ln w="28575"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txBox="1">
            <a:spLocks noGrp="1"/>
          </p:cNvSpPr>
          <p:nvPr>
            <p:ph type="title"/>
          </p:nvPr>
        </p:nvSpPr>
        <p:spPr>
          <a:xfrm>
            <a:off x="5626979" y="1737308"/>
            <a:ext cx="3165300" cy="65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SOFTWARE AND HARDWARE USED IN DEVELOPMENT</a:t>
            </a:r>
            <a:endParaRPr dirty="0"/>
          </a:p>
        </p:txBody>
      </p:sp>
      <p:sp>
        <p:nvSpPr>
          <p:cNvPr id="362" name="Google Shape;362;p37"/>
          <p:cNvSpPr txBox="1">
            <a:spLocks noGrp="1"/>
          </p:cNvSpPr>
          <p:nvPr>
            <p:ph type="subTitle" idx="1"/>
          </p:nvPr>
        </p:nvSpPr>
        <p:spPr>
          <a:xfrm>
            <a:off x="1224870" y="1573097"/>
            <a:ext cx="2739900" cy="12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0000" b="1" dirty="0">
                <a:latin typeface="Prompt" panose="00000500000000000000" pitchFamily="2" charset="-34"/>
                <a:cs typeface="Prompt" panose="00000500000000000000" pitchFamily="2" charset="-34"/>
              </a:rPr>
              <a:t>04</a:t>
            </a:r>
            <a:endParaRPr sz="10000" b="1" dirty="0">
              <a:latin typeface="Prompt" panose="00000500000000000000" pitchFamily="2" charset="-34"/>
              <a:cs typeface="Prompt" panose="00000500000000000000" pitchFamily="2" charset="-34"/>
            </a:endParaRPr>
          </a:p>
        </p:txBody>
      </p:sp>
      <p:sp>
        <p:nvSpPr>
          <p:cNvPr id="363" name="Google Shape;363;p37"/>
          <p:cNvSpPr/>
          <p:nvPr/>
        </p:nvSpPr>
        <p:spPr>
          <a:xfrm rot="10800000">
            <a:off x="5626979" y="2661197"/>
            <a:ext cx="2812417" cy="321601"/>
          </a:xfrm>
          <a:custGeom>
            <a:avLst/>
            <a:gdLst/>
            <a:ahLst/>
            <a:cxnLst/>
            <a:rect l="l" t="t" r="r" b="b"/>
            <a:pathLst>
              <a:path w="33720" h="4002" fill="none" extrusionOk="0">
                <a:moveTo>
                  <a:pt x="33719" y="1"/>
                </a:moveTo>
                <a:lnTo>
                  <a:pt x="29052" y="4001"/>
                </a:lnTo>
                <a:lnTo>
                  <a:pt x="1" y="4001"/>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7"/>
          <p:cNvGrpSpPr/>
          <p:nvPr/>
        </p:nvGrpSpPr>
        <p:grpSpPr>
          <a:xfrm rot="10800000">
            <a:off x="6301479" y="2944985"/>
            <a:ext cx="2035054" cy="198087"/>
            <a:chOff x="367025" y="2970279"/>
            <a:chExt cx="698491" cy="67985"/>
          </a:xfrm>
        </p:grpSpPr>
        <p:sp>
          <p:nvSpPr>
            <p:cNvPr id="365" name="Google Shape;365;p37"/>
            <p:cNvSpPr/>
            <p:nvPr/>
          </p:nvSpPr>
          <p:spPr>
            <a:xfrm>
              <a:off x="367025"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493121"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619216"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745312"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871408"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997504"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2" name="Google Shape;402;p38"/>
          <p:cNvSpPr txBox="1">
            <a:spLocks noGrp="1"/>
          </p:cNvSpPr>
          <p:nvPr>
            <p:ph type="subTitle" idx="1"/>
          </p:nvPr>
        </p:nvSpPr>
        <p:spPr>
          <a:xfrm>
            <a:off x="1011052" y="1598417"/>
            <a:ext cx="6944931" cy="2430024"/>
          </a:xfrm>
          <a:prstGeom prst="rect">
            <a:avLst/>
          </a:prstGeom>
        </p:spPr>
        <p:txBody>
          <a:bodyPr spcFirstLastPara="1" wrap="square" lIns="91425" tIns="91425" rIns="91425" bIns="91425" anchor="ctr" anchorCtr="0">
            <a:noAutofit/>
          </a:bodyPr>
          <a:lstStyle/>
          <a:p>
            <a:pPr>
              <a:lnSpc>
                <a:spcPct val="200000"/>
              </a:lnSpc>
              <a:spcAft>
                <a:spcPts val="800"/>
              </a:spcAft>
            </a:pPr>
            <a:r>
              <a:rPr lang="en-US"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Hardware</a:t>
            </a:r>
            <a:endParaRPr lang="en-P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lgn="l">
              <a:lnSpc>
                <a:spcPct val="200000"/>
              </a:lnSpc>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Laptop</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spcBef>
                <a:spcPts val="0"/>
              </a:spcBef>
              <a:buFont typeface="Wingdings" panose="05000000000000000000" pitchFamily="2" charset="2"/>
              <a:buChar char=""/>
            </a:pPr>
            <a:r>
              <a:rPr lang="en-US" dirty="0" smtClean="0">
                <a:latin typeface="Arial" panose="020B0604020202020204" pitchFamily="34" charset="0"/>
                <a:ea typeface="Calibri" panose="020F0502020204030204" pitchFamily="34" charset="0"/>
                <a:cs typeface="Times New Roman" panose="02020603050405020304" pitchFamily="18" charset="0"/>
              </a:rPr>
              <a:t>Asus X455L</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spcBef>
                <a:spcPts val="0"/>
              </a:spcBef>
              <a:buFont typeface="Wingdings" panose="05000000000000000000" pitchFamily="2" charset="2"/>
              <a:buChar char=""/>
            </a:pPr>
            <a:r>
              <a:rPr lang="en-US" dirty="0" smtClean="0">
                <a:latin typeface="Arial" panose="020B0604020202020204" pitchFamily="34" charset="0"/>
                <a:ea typeface="Calibri" panose="020F0502020204030204" pitchFamily="34" charset="0"/>
                <a:cs typeface="Times New Roman" panose="02020603050405020304" pitchFamily="18" charset="0"/>
              </a:rPr>
              <a:t>Processor : Intel Core i5-5200U Processor 2.2GHz </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spcBef>
                <a:spcPts val="0"/>
              </a:spcBef>
              <a:buFont typeface="Wingdings" panose="05000000000000000000" pitchFamily="2" charset="2"/>
              <a:buChar char=""/>
            </a:pPr>
            <a:r>
              <a:rPr lang="en-US" dirty="0" smtClean="0">
                <a:latin typeface="Arial" panose="020B0604020202020204" pitchFamily="34" charset="0"/>
                <a:ea typeface="Calibri" panose="020F0502020204030204" pitchFamily="34" charset="0"/>
                <a:cs typeface="Times New Roman" panose="02020603050405020304" pitchFamily="18" charset="0"/>
              </a:rPr>
              <a:t>Operating System : Windows 10 </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200000"/>
              </a:lnSpc>
              <a:spcBef>
                <a:spcPts val="0"/>
              </a:spcBef>
              <a:buFont typeface="Wingdings" panose="05000000000000000000" pitchFamily="2" charset="2"/>
              <a:buChar char=""/>
            </a:pPr>
            <a:r>
              <a:rPr lang="en-US" dirty="0" smtClean="0">
                <a:latin typeface="Arial" panose="020B0604020202020204" pitchFamily="34" charset="0"/>
                <a:ea typeface="Calibri" panose="020F0502020204030204" pitchFamily="34" charset="0"/>
                <a:cs typeface="Times New Roman" panose="02020603050405020304" pitchFamily="18" charset="0"/>
              </a:rPr>
              <a:t>Memory :	4GB 1x DRAM DDR3</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200000"/>
              </a:lnSpc>
              <a:spcAft>
                <a:spcPts val="800"/>
              </a:spcAft>
              <a:buFont typeface="Wingdings" panose="05000000000000000000" pitchFamily="2" charset="2"/>
              <a:buChar char=""/>
            </a:pPr>
            <a:r>
              <a:rPr lang="en-US" dirty="0" smtClean="0">
                <a:latin typeface="Arial" panose="020B0604020202020204" pitchFamily="34" charset="0"/>
                <a:ea typeface="Times New Roman" panose="02020603050405020304" pitchFamily="18" charset="0"/>
                <a:cs typeface="Times New Roman" panose="02020603050405020304" pitchFamily="18" charset="0"/>
              </a:rPr>
              <a:t>USB mouse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1958701" y="376345"/>
            <a:ext cx="4821291" cy="694800"/>
          </a:xfrm>
        </p:spPr>
        <p:txBody>
          <a:bodyPr/>
          <a:lstStyle/>
          <a:p>
            <a:r>
              <a:rPr lang="en-PH" sz="2000" dirty="0"/>
              <a:t>HARDWARE USED IN DEVELOPMENT</a:t>
            </a:r>
          </a:p>
        </p:txBody>
      </p:sp>
    </p:spTree>
    <p:extLst>
      <p:ext uri="{BB962C8B-B14F-4D97-AF65-F5344CB8AC3E}">
        <p14:creationId xmlns:p14="http://schemas.microsoft.com/office/powerpoint/2010/main" val="352776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2" name="Google Shape;402;p38"/>
          <p:cNvSpPr txBox="1">
            <a:spLocks noGrp="1"/>
          </p:cNvSpPr>
          <p:nvPr>
            <p:ph type="subTitle" idx="1"/>
          </p:nvPr>
        </p:nvSpPr>
        <p:spPr>
          <a:xfrm>
            <a:off x="499241" y="1490104"/>
            <a:ext cx="8145517" cy="2442900"/>
          </a:xfrm>
          <a:prstGeom prst="rect">
            <a:avLst/>
          </a:prstGeom>
        </p:spPr>
        <p:txBody>
          <a:bodyPr spcFirstLastPara="1" wrap="square" lIns="91425" tIns="91425" rIns="91425" bIns="91425" anchor="ctr" anchorCtr="0">
            <a:noAutofit/>
          </a:bodyPr>
          <a:lstStyle/>
          <a:p>
            <a:pPr marL="457200">
              <a:lnSpc>
                <a:spcPct val="200000"/>
              </a:lnSpc>
              <a:spcAft>
                <a:spcPts val="800"/>
              </a:spcAft>
            </a:pPr>
            <a:r>
              <a:rPr lang="en-US" b="1" dirty="0" smtClean="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Software</a:t>
            </a:r>
            <a:endParaRPr lang="en-PH" dirty="0" smtClean="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200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Visual Studio Code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200000"/>
              </a:lnSpc>
              <a:spcBef>
                <a:spcPts val="0"/>
              </a:spcBef>
              <a:spcAft>
                <a:spcPts val="800"/>
              </a:spcAft>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Visual Studio Code, also commonly referred to as VS Code, is a source-code editor made by Microsoft for Windows, Linux and </a:t>
            </a:r>
            <a:r>
              <a:rPr lang="en-US" dirty="0" err="1">
                <a:latin typeface="Arial" panose="020B0604020202020204" pitchFamily="34" charset="0"/>
                <a:ea typeface="Calibri" panose="020F0502020204030204" pitchFamily="34" charset="0"/>
                <a:cs typeface="Times New Roman" panose="02020603050405020304" pitchFamily="18" charset="0"/>
              </a:rPr>
              <a:t>macOS</a:t>
            </a:r>
            <a:r>
              <a:rPr lang="en-US" dirty="0">
                <a:latin typeface="Arial" panose="020B0604020202020204" pitchFamily="34" charset="0"/>
                <a:ea typeface="Calibri" panose="020F0502020204030204" pitchFamily="34" charset="0"/>
                <a:cs typeface="Times New Roman" panose="02020603050405020304" pitchFamily="18" charset="0"/>
              </a:rPr>
              <a:t>. Features include support for debugging, syntax highlighting, intelligent code completion, snippets, code refactoring, and embedded </a:t>
            </a:r>
            <a:r>
              <a:rPr lang="en-US" dirty="0" err="1">
                <a:latin typeface="Arial" panose="020B0604020202020204" pitchFamily="34" charset="0"/>
                <a:ea typeface="Calibri" panose="020F0502020204030204" pitchFamily="34" charset="0"/>
                <a:cs typeface="Times New Roman" panose="02020603050405020304" pitchFamily="18" charset="0"/>
              </a:rPr>
              <a:t>Git</a:t>
            </a:r>
            <a:r>
              <a:rPr lang="en-US" dirty="0">
                <a:latin typeface="Arial" panose="020B0604020202020204" pitchFamily="34"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lvl="0" indent="0" algn="l">
              <a:lnSpc>
                <a:spcPct val="150000"/>
              </a:lnSpc>
            </a:pPr>
            <a:endParaRPr lang="en-PH" sz="12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1958701" y="376345"/>
            <a:ext cx="4821291" cy="694800"/>
          </a:xfrm>
        </p:spPr>
        <p:txBody>
          <a:bodyPr/>
          <a:lstStyle/>
          <a:p>
            <a:r>
              <a:rPr lang="en-PH" sz="2000" dirty="0"/>
              <a:t>SOFTWARE USED IN DEVELOPMENT</a:t>
            </a:r>
          </a:p>
        </p:txBody>
      </p:sp>
    </p:spTree>
    <p:extLst>
      <p:ext uri="{BB962C8B-B14F-4D97-AF65-F5344CB8AC3E}">
        <p14:creationId xmlns:p14="http://schemas.microsoft.com/office/powerpoint/2010/main" val="371266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2" name="Google Shape;402;p38"/>
          <p:cNvSpPr txBox="1">
            <a:spLocks noGrp="1"/>
          </p:cNvSpPr>
          <p:nvPr>
            <p:ph type="subTitle" idx="1"/>
          </p:nvPr>
        </p:nvSpPr>
        <p:spPr>
          <a:xfrm>
            <a:off x="459299" y="1773883"/>
            <a:ext cx="8225401" cy="2442900"/>
          </a:xfrm>
          <a:prstGeom prst="rect">
            <a:avLst/>
          </a:prstGeom>
        </p:spPr>
        <p:txBody>
          <a:bodyPr spcFirstLastPara="1" wrap="square" lIns="91425" tIns="91425" rIns="91425" bIns="91425" anchor="ctr" anchorCtr="0">
            <a:noAutofit/>
          </a:bodyPr>
          <a:lstStyle/>
          <a:p>
            <a:pPr marL="457200">
              <a:lnSpc>
                <a:spcPct val="200000"/>
              </a:lnSpc>
              <a:spcAft>
                <a:spcPts val="800"/>
              </a:spcAft>
            </a:pPr>
            <a:r>
              <a:rPr lang="en-US"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Software</a:t>
            </a:r>
            <a:endParaRPr lang="en-PH"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1200" b="1" dirty="0">
                <a:effectLst/>
                <a:latin typeface="Open Sans" panose="020B0606030504020204" pitchFamily="34" charset="0"/>
                <a:ea typeface="Open Sans" panose="020B0606030504020204" pitchFamily="34" charset="0"/>
                <a:cs typeface="Open Sans" panose="020B0606030504020204" pitchFamily="34" charset="0"/>
              </a:rPr>
              <a:t>Microsoft Word any Edition </a:t>
            </a:r>
            <a:endParaRPr lang="en-PH" sz="1200" b="1" dirty="0">
              <a:effectLst/>
              <a:latin typeface="Open Sans" panose="020B0606030504020204" pitchFamily="34" charset="0"/>
              <a:ea typeface="Open Sans" panose="020B0606030504020204" pitchFamily="34" charset="0"/>
              <a:cs typeface="Open Sans" panose="020B0606030504020204" pitchFamily="34" charset="0"/>
            </a:endParaRPr>
          </a:p>
          <a:p>
            <a:pPr marL="742950" lvl="1" indent="-285750" algn="just">
              <a:lnSpc>
                <a:spcPct val="150000"/>
              </a:lnSpc>
              <a:buFont typeface="Wingdings" panose="05000000000000000000" pitchFamily="2" charset="2"/>
              <a:buChar char=""/>
            </a:pPr>
            <a:r>
              <a:rPr lang="en-US" sz="1200" dirty="0">
                <a:effectLst/>
                <a:latin typeface="Open Sans" panose="020B0606030504020204" pitchFamily="34" charset="0"/>
                <a:ea typeface="Open Sans" panose="020B0606030504020204" pitchFamily="34" charset="0"/>
                <a:cs typeface="Open Sans" panose="020B0606030504020204" pitchFamily="34" charset="0"/>
              </a:rPr>
              <a:t>Microsoft Word is a word processor developed by Microsoft. It was first released on October 25, 1983, under the name Multi-Tool Word for </a:t>
            </a:r>
            <a:r>
              <a:rPr lang="en-US" sz="1200" dirty="0" err="1">
                <a:effectLst/>
                <a:latin typeface="Open Sans" panose="020B0606030504020204" pitchFamily="34" charset="0"/>
                <a:ea typeface="Open Sans" panose="020B0606030504020204" pitchFamily="34" charset="0"/>
                <a:cs typeface="Open Sans" panose="020B0606030504020204" pitchFamily="34" charset="0"/>
              </a:rPr>
              <a:t>Xenix</a:t>
            </a:r>
            <a:r>
              <a:rPr lang="en-US" sz="1200" dirty="0">
                <a:effectLst/>
                <a:latin typeface="Open Sans" panose="020B0606030504020204" pitchFamily="34" charset="0"/>
                <a:ea typeface="Open Sans" panose="020B0606030504020204" pitchFamily="34" charset="0"/>
                <a:cs typeface="Open Sans" panose="020B0606030504020204" pitchFamily="34" charset="0"/>
              </a:rPr>
              <a:t> systems.</a:t>
            </a:r>
            <a:endParaRPr lang="en-PH" sz="1200" dirty="0">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spcAft>
                <a:spcPts val="800"/>
              </a:spcAft>
            </a:pPr>
            <a:r>
              <a:rPr lang="en-US" sz="1200" dirty="0">
                <a:effectLst/>
                <a:latin typeface="Open Sans" panose="020B0606030504020204" pitchFamily="34" charset="0"/>
                <a:ea typeface="Open Sans" panose="020B0606030504020204" pitchFamily="34" charset="0"/>
                <a:cs typeface="Open Sans" panose="020B0606030504020204" pitchFamily="34" charset="0"/>
              </a:rPr>
              <a:t> </a:t>
            </a:r>
            <a:endParaRPr lang="en-PH" sz="12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gn="just">
              <a:lnSpc>
                <a:spcPct val="150000"/>
              </a:lnSpc>
              <a:spcAft>
                <a:spcPts val="800"/>
              </a:spcAft>
              <a:buFont typeface="Wingdings" panose="05000000000000000000" pitchFamily="2" charset="2"/>
              <a:buChar char=""/>
            </a:pPr>
            <a:r>
              <a:rPr lang="en-US" sz="1200" b="1" dirty="0">
                <a:effectLst/>
                <a:latin typeface="Open Sans" panose="020B0606030504020204" pitchFamily="34" charset="0"/>
                <a:ea typeface="Open Sans" panose="020B0606030504020204" pitchFamily="34" charset="0"/>
                <a:cs typeface="Open Sans" panose="020B0606030504020204" pitchFamily="34" charset="0"/>
              </a:rPr>
              <a:t>Google Chrome</a:t>
            </a:r>
            <a:endParaRPr lang="en-PH" sz="1200" b="1" dirty="0">
              <a:effectLst/>
              <a:latin typeface="Open Sans" panose="020B0606030504020204" pitchFamily="34" charset="0"/>
              <a:ea typeface="Open Sans" panose="020B0606030504020204" pitchFamily="34" charset="0"/>
              <a:cs typeface="Open Sans" panose="020B0606030504020204" pitchFamily="34" charset="0"/>
            </a:endParaRPr>
          </a:p>
          <a:p>
            <a:pPr marL="742950" lvl="1" indent="-285750" algn="just">
              <a:lnSpc>
                <a:spcPct val="150000"/>
              </a:lnSpc>
              <a:buFont typeface="Wingdings" panose="05000000000000000000" pitchFamily="2" charset="2"/>
              <a:buChar char=""/>
            </a:pP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Google Chrome is a cross-platform web browser developed by Google. It was first released in 2008 for Microsoft Windows, built with free software components from Apple </a:t>
            </a:r>
            <a:r>
              <a:rPr lang="en-US" sz="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WebKit</a:t>
            </a:r>
            <a:r>
              <a:rPr lang="en-US"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and Mozilla Firefox. It was later ported to Linux, macOS, iOS, and Android, where it is the default browser. The browser is also the main component of Chrome OS, where it serves as the platform for web applications.</a:t>
            </a:r>
            <a:endParaRPr lang="en-PH"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lvl="0" indent="0" algn="l">
              <a:lnSpc>
                <a:spcPct val="150000"/>
              </a:lnSpc>
            </a:pPr>
            <a:endParaRPr lang="en-PH" sz="12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1958701" y="376345"/>
            <a:ext cx="4821291" cy="694800"/>
          </a:xfrm>
        </p:spPr>
        <p:txBody>
          <a:bodyPr/>
          <a:lstStyle/>
          <a:p>
            <a:r>
              <a:rPr lang="en-PH" sz="2000" dirty="0"/>
              <a:t>SOFTWARE USED IN DEVELOPMENT</a:t>
            </a:r>
          </a:p>
        </p:txBody>
      </p:sp>
    </p:spTree>
    <p:extLst>
      <p:ext uri="{BB962C8B-B14F-4D97-AF65-F5344CB8AC3E}">
        <p14:creationId xmlns:p14="http://schemas.microsoft.com/office/powerpoint/2010/main" val="183746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a:spLocks noGrp="1"/>
          </p:cNvSpPr>
          <p:nvPr>
            <p:ph type="title"/>
          </p:nvPr>
        </p:nvSpPr>
        <p:spPr>
          <a:xfrm>
            <a:off x="2391375" y="2839915"/>
            <a:ext cx="4530923" cy="119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400" dirty="0"/>
              <a:t>SOFTWARE AND HARDWARE REQUIREMENTS  </a:t>
            </a:r>
            <a:endParaRPr sz="2400" dirty="0"/>
          </a:p>
        </p:txBody>
      </p:sp>
      <p:sp>
        <p:nvSpPr>
          <p:cNvPr id="312" name="Google Shape;312;p35"/>
          <p:cNvSpPr txBox="1">
            <a:spLocks noGrp="1"/>
          </p:cNvSpPr>
          <p:nvPr>
            <p:ph type="title" idx="2"/>
          </p:nvPr>
        </p:nvSpPr>
        <p:spPr>
          <a:xfrm>
            <a:off x="2741297" y="1819701"/>
            <a:ext cx="3267000" cy="137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13" name="Google Shape;313;p35"/>
          <p:cNvSpPr/>
          <p:nvPr/>
        </p:nvSpPr>
        <p:spPr>
          <a:xfrm>
            <a:off x="1072839" y="645449"/>
            <a:ext cx="6998335" cy="293144"/>
          </a:xfrm>
          <a:custGeom>
            <a:avLst/>
            <a:gdLst/>
            <a:ahLst/>
            <a:cxnLst/>
            <a:rect l="l" t="t" r="r" b="b"/>
            <a:pathLst>
              <a:path w="154591" h="7847" fill="none" extrusionOk="0">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072839" y="4204907"/>
            <a:ext cx="6998335" cy="293144"/>
          </a:xfrm>
          <a:custGeom>
            <a:avLst/>
            <a:gdLst/>
            <a:ahLst/>
            <a:cxnLst/>
            <a:rect l="l" t="t" r="r" b="b"/>
            <a:pathLst>
              <a:path w="154591" h="7847" fill="none" extrusionOk="0">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5"/>
          <p:cNvGrpSpPr/>
          <p:nvPr/>
        </p:nvGrpSpPr>
        <p:grpSpPr>
          <a:xfrm>
            <a:off x="2848624" y="4442271"/>
            <a:ext cx="3459539" cy="145246"/>
            <a:chOff x="2875403" y="4442271"/>
            <a:chExt cx="3459539" cy="145246"/>
          </a:xfrm>
        </p:grpSpPr>
        <p:sp>
          <p:nvSpPr>
            <p:cNvPr id="316" name="Google Shape;316;p35"/>
            <p:cNvSpPr/>
            <p:nvPr/>
          </p:nvSpPr>
          <p:spPr>
            <a:xfrm>
              <a:off x="5158827" y="444227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5713709" y="444227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977446" y="444227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429876" y="444227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2875403" y="444227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5"/>
          <p:cNvGrpSpPr/>
          <p:nvPr/>
        </p:nvGrpSpPr>
        <p:grpSpPr>
          <a:xfrm>
            <a:off x="2848624" y="550009"/>
            <a:ext cx="3459539" cy="145246"/>
            <a:chOff x="2877924" y="543151"/>
            <a:chExt cx="3459539" cy="145246"/>
          </a:xfrm>
        </p:grpSpPr>
        <p:sp>
          <p:nvSpPr>
            <p:cNvPr id="322" name="Google Shape;322;p35"/>
            <p:cNvSpPr/>
            <p:nvPr/>
          </p:nvSpPr>
          <p:spPr>
            <a:xfrm>
              <a:off x="5161347" y="54315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716230" y="54315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3979967" y="54315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3432396" y="54315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877924" y="54315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5"/>
          <p:cNvGrpSpPr/>
          <p:nvPr/>
        </p:nvGrpSpPr>
        <p:grpSpPr>
          <a:xfrm>
            <a:off x="6965472" y="2902666"/>
            <a:ext cx="884042" cy="312191"/>
            <a:chOff x="4856845" y="3700725"/>
            <a:chExt cx="326275" cy="115225"/>
          </a:xfrm>
        </p:grpSpPr>
        <p:sp>
          <p:nvSpPr>
            <p:cNvPr id="328" name="Google Shape;328;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5"/>
          <p:cNvGrpSpPr/>
          <p:nvPr/>
        </p:nvGrpSpPr>
        <p:grpSpPr>
          <a:xfrm flipH="1">
            <a:off x="1469779" y="2902666"/>
            <a:ext cx="884042" cy="312191"/>
            <a:chOff x="4856845" y="3700725"/>
            <a:chExt cx="326275" cy="115225"/>
          </a:xfrm>
        </p:grpSpPr>
        <p:sp>
          <p:nvSpPr>
            <p:cNvPr id="333" name="Google Shape;333;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581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3" name="Google Shape;463;p41"/>
          <p:cNvSpPr txBox="1">
            <a:spLocks noGrp="1"/>
          </p:cNvSpPr>
          <p:nvPr>
            <p:ph type="subTitle" idx="3"/>
          </p:nvPr>
        </p:nvSpPr>
        <p:spPr>
          <a:xfrm>
            <a:off x="505117" y="2144360"/>
            <a:ext cx="4195296" cy="918300"/>
          </a:xfrm>
          <a:prstGeom prst="rect">
            <a:avLst/>
          </a:prstGeom>
        </p:spPr>
        <p:txBody>
          <a:bodyPr spcFirstLastPara="1" wrap="square" lIns="91425" tIns="91425" rIns="91425" bIns="91425" anchor="ctr" anchorCtr="0">
            <a:noAutofit/>
          </a:bodyPr>
          <a:lstStyle/>
          <a:p>
            <a:pPr marL="0" algn="l">
              <a:lnSpc>
                <a:spcPct val="200000"/>
              </a:lnSpc>
              <a:spcAft>
                <a:spcPts val="800"/>
              </a:spcAft>
              <a:buSzPct val="101000"/>
            </a:pPr>
            <a:r>
              <a:rPr lang="en-US" sz="1200" b="1" dirty="0" smtClean="0">
                <a:latin typeface="Arial" panose="020B0604020202020204" pitchFamily="34" charset="0"/>
                <a:ea typeface="Calibri" panose="020F0502020204030204" pitchFamily="34" charset="0"/>
                <a:cs typeface="Times New Roman" panose="02020603050405020304" pitchFamily="18" charset="0"/>
              </a:rPr>
              <a:t>Minimum</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0" algn="l">
              <a:lnSpc>
                <a:spcPct val="200000"/>
              </a:lnSpc>
              <a:spcAft>
                <a:spcPts val="800"/>
              </a:spcAft>
              <a:buSzPct val="101000"/>
              <a:buFont typeface="Wingdings" panose="05000000000000000000" pitchFamily="2" charset="2"/>
              <a:buChar char="Ø"/>
            </a:pPr>
            <a:r>
              <a:rPr lang="en-US" sz="1200" dirty="0" smtClean="0">
                <a:latin typeface="Arial" panose="020B0604020202020204" pitchFamily="34" charset="0"/>
                <a:ea typeface="Calibri" panose="020F0502020204030204" pitchFamily="34" charset="0"/>
                <a:cs typeface="Times New Roman" panose="02020603050405020304" pitchFamily="18" charset="0"/>
              </a:rPr>
              <a:t>Processor</a:t>
            </a:r>
            <a:r>
              <a:rPr lang="en-US" sz="1200" dirty="0">
                <a:latin typeface="Arial" panose="020B0604020202020204" pitchFamily="34" charset="0"/>
                <a:ea typeface="Calibri" panose="020F0502020204030204" pitchFamily="34" charset="0"/>
                <a:cs typeface="Times New Roman" panose="02020603050405020304" pitchFamily="18" charset="0"/>
              </a:rPr>
              <a:t>: Intel Pentium 4 or AMD Athlon XP </a:t>
            </a:r>
            <a:r>
              <a:rPr lang="en-US" sz="1200" dirty="0" smtClean="0">
                <a:latin typeface="Arial" panose="020B0604020202020204" pitchFamily="34" charset="0"/>
                <a:ea typeface="Calibri" panose="020F0502020204030204" pitchFamily="34" charset="0"/>
                <a:cs typeface="Times New Roman" panose="02020603050405020304" pitchFamily="18" charset="0"/>
              </a:rPr>
              <a:t>2000+</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0" algn="l">
              <a:lnSpc>
                <a:spcPct val="200000"/>
              </a:lnSpc>
              <a:spcAft>
                <a:spcPts val="800"/>
              </a:spcAft>
              <a:buSzPct val="101000"/>
              <a:buFont typeface="Wingdings" panose="05000000000000000000" pitchFamily="2" charset="2"/>
              <a:buChar char="Ø"/>
            </a:pPr>
            <a:r>
              <a:rPr lang="en-US" sz="1200" dirty="0" smtClean="0">
                <a:latin typeface="Arial" panose="020B0604020202020204" pitchFamily="34" charset="0"/>
                <a:ea typeface="Calibri" panose="020F0502020204030204" pitchFamily="34" charset="0"/>
                <a:cs typeface="Times New Roman" panose="02020603050405020304" pitchFamily="18" charset="0"/>
              </a:rPr>
              <a:t>Memory</a:t>
            </a:r>
            <a:r>
              <a:rPr lang="en-US" sz="1200" dirty="0">
                <a:latin typeface="Arial" panose="020B0604020202020204" pitchFamily="34" charset="0"/>
                <a:ea typeface="Calibri" panose="020F0502020204030204" pitchFamily="34" charset="0"/>
                <a:cs typeface="Times New Roman" panose="02020603050405020304" pitchFamily="18" charset="0"/>
              </a:rPr>
              <a:t>: 2GB </a:t>
            </a:r>
            <a:r>
              <a:rPr lang="en-US" sz="1200" dirty="0" smtClean="0">
                <a:latin typeface="Arial" panose="020B0604020202020204" pitchFamily="34" charset="0"/>
                <a:ea typeface="Calibri" panose="020F0502020204030204" pitchFamily="34" charset="0"/>
                <a:cs typeface="Times New Roman" panose="02020603050405020304" pitchFamily="18" charset="0"/>
              </a:rPr>
              <a:t>RAM</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0" algn="l">
              <a:lnSpc>
                <a:spcPct val="200000"/>
              </a:lnSpc>
              <a:spcAft>
                <a:spcPts val="800"/>
              </a:spcAft>
              <a:buSzPct val="101000"/>
              <a:buFont typeface="Wingdings" panose="05000000000000000000" pitchFamily="2" charset="2"/>
              <a:buChar char="Ø"/>
            </a:pPr>
            <a:r>
              <a:rPr lang="en-US" sz="1200" dirty="0" smtClean="0">
                <a:latin typeface="Arial" panose="020B0604020202020204" pitchFamily="34" charset="0"/>
                <a:ea typeface="Calibri" panose="020F0502020204030204" pitchFamily="34" charset="0"/>
                <a:cs typeface="Times New Roman" panose="02020603050405020304" pitchFamily="18" charset="0"/>
              </a:rPr>
              <a:t>Storage</a:t>
            </a:r>
            <a:r>
              <a:rPr lang="en-US" sz="1200" dirty="0">
                <a:latin typeface="Arial" panose="020B0604020202020204" pitchFamily="34" charset="0"/>
                <a:ea typeface="Calibri" panose="020F0502020204030204" pitchFamily="34" charset="0"/>
                <a:cs typeface="Times New Roman" panose="02020603050405020304" pitchFamily="18" charset="0"/>
              </a:rPr>
              <a:t>: 4GB Available Space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xmlns="" id="{1DC44858-C3A5-08A7-0F88-3CB33767B474}"/>
              </a:ext>
            </a:extLst>
          </p:cNvPr>
          <p:cNvSpPr>
            <a:spLocks noGrp="1"/>
          </p:cNvSpPr>
          <p:nvPr>
            <p:ph type="title"/>
          </p:nvPr>
        </p:nvSpPr>
        <p:spPr>
          <a:xfrm>
            <a:off x="1676400" y="649246"/>
            <a:ext cx="5791200" cy="694800"/>
          </a:xfrm>
        </p:spPr>
        <p:txBody>
          <a:bodyPr/>
          <a:lstStyle/>
          <a:p>
            <a:pPr>
              <a:lnSpc>
                <a:spcPct val="200000"/>
              </a:lnSpc>
            </a:pPr>
            <a:r>
              <a:rPr lang="en-PH" sz="1800" dirty="0"/>
              <a:t>SOFTWARE AND HARDWARE REQUIREMENTS </a:t>
            </a:r>
            <a:endParaRPr lang="en-PH" sz="1800" dirty="0">
              <a:effectLst/>
              <a:latin typeface="Times New Roman" panose="02020603050405020304" pitchFamily="18" charset="0"/>
              <a:ea typeface="Times New Roman" panose="02020603050405020304" pitchFamily="18" charset="0"/>
            </a:endParaRPr>
          </a:p>
        </p:txBody>
      </p:sp>
      <p:sp>
        <p:nvSpPr>
          <p:cNvPr id="11" name="Google Shape;463;p41"/>
          <p:cNvSpPr txBox="1">
            <a:spLocks noGrp="1"/>
          </p:cNvSpPr>
          <p:nvPr>
            <p:ph type="subTitle" idx="3"/>
          </p:nvPr>
        </p:nvSpPr>
        <p:spPr>
          <a:xfrm>
            <a:off x="4700413" y="2144360"/>
            <a:ext cx="4195296" cy="918300"/>
          </a:xfrm>
          <a:prstGeom prst="rect">
            <a:avLst/>
          </a:prstGeom>
        </p:spPr>
        <p:txBody>
          <a:bodyPr spcFirstLastPara="1" wrap="square" lIns="91425" tIns="91425" rIns="91425" bIns="91425" anchor="ctr" anchorCtr="0">
            <a:noAutofit/>
          </a:bodyPr>
          <a:lstStyle/>
          <a:p>
            <a:pPr marL="0" algn="l">
              <a:lnSpc>
                <a:spcPct val="200000"/>
              </a:lnSpc>
              <a:spcAft>
                <a:spcPts val="800"/>
              </a:spcAft>
              <a:buSzPct val="101000"/>
            </a:pPr>
            <a:r>
              <a:rPr lang="en-US" sz="1200" b="1" dirty="0" smtClean="0">
                <a:latin typeface="Arial" panose="020B0604020202020204" pitchFamily="34" charset="0"/>
                <a:ea typeface="Calibri" panose="020F0502020204030204" pitchFamily="34" charset="0"/>
                <a:cs typeface="Times New Roman" panose="02020603050405020304" pitchFamily="18" charset="0"/>
              </a:rPr>
              <a:t>Recommended</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0" algn="l">
              <a:lnSpc>
                <a:spcPct val="200000"/>
              </a:lnSpc>
              <a:spcAft>
                <a:spcPts val="800"/>
              </a:spcAft>
              <a:buSzPct val="101000"/>
              <a:buFont typeface="Wingdings" panose="05000000000000000000" pitchFamily="2" charset="2"/>
              <a:buChar char="Ø"/>
            </a:pPr>
            <a:r>
              <a:rPr lang="en-US" sz="1200" dirty="0" smtClean="0">
                <a:latin typeface="Arial" panose="020B0604020202020204" pitchFamily="34" charset="0"/>
                <a:ea typeface="Calibri" panose="020F0502020204030204" pitchFamily="34" charset="0"/>
                <a:cs typeface="Times New Roman" panose="02020603050405020304" pitchFamily="18" charset="0"/>
              </a:rPr>
              <a:t>Processor: </a:t>
            </a:r>
            <a:r>
              <a:rPr lang="en-US" sz="1200" dirty="0"/>
              <a:t>Intel Celeron N4000 or AMD </a:t>
            </a:r>
            <a:r>
              <a:rPr lang="en-US" sz="1200" dirty="0" smtClean="0"/>
              <a:t>A4-9125</a:t>
            </a:r>
          </a:p>
          <a:p>
            <a:pPr marL="0" algn="l">
              <a:lnSpc>
                <a:spcPct val="200000"/>
              </a:lnSpc>
              <a:spcAft>
                <a:spcPts val="800"/>
              </a:spcAft>
              <a:buSzPct val="101000"/>
              <a:buFont typeface="Wingdings" panose="05000000000000000000" pitchFamily="2" charset="2"/>
              <a:buChar char="Ø"/>
            </a:pPr>
            <a:r>
              <a:rPr lang="en-US" sz="1200" dirty="0" smtClean="0">
                <a:latin typeface="Arial" panose="020B0604020202020204" pitchFamily="34" charset="0"/>
                <a:ea typeface="Calibri" panose="020F0502020204030204" pitchFamily="34" charset="0"/>
                <a:cs typeface="Times New Roman" panose="02020603050405020304" pitchFamily="18" charset="0"/>
              </a:rPr>
              <a:t>Memory: 4GB RAM</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0" algn="l">
              <a:lnSpc>
                <a:spcPct val="200000"/>
              </a:lnSpc>
              <a:spcAft>
                <a:spcPts val="800"/>
              </a:spcAft>
              <a:buSzPct val="101000"/>
              <a:buFont typeface="Wingdings" panose="05000000000000000000" pitchFamily="2" charset="2"/>
              <a:buChar char="Ø"/>
            </a:pPr>
            <a:r>
              <a:rPr lang="en-US" sz="1200" dirty="0" smtClean="0">
                <a:latin typeface="Arial" panose="020B0604020202020204" pitchFamily="34" charset="0"/>
                <a:ea typeface="Calibri" panose="020F0502020204030204" pitchFamily="34" charset="0"/>
                <a:cs typeface="Times New Roman" panose="02020603050405020304" pitchFamily="18" charset="0"/>
              </a:rPr>
              <a:t>Storage: 8GB Available Space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743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3">
                                            <p:txEl>
                                              <p:pRg st="0" end="0"/>
                                            </p:txEl>
                                          </p:spTgt>
                                        </p:tgtEl>
                                        <p:attrNameLst>
                                          <p:attrName>style.visibility</p:attrName>
                                        </p:attrNameLst>
                                      </p:cBhvr>
                                      <p:to>
                                        <p:strVal val="visible"/>
                                      </p:to>
                                    </p:set>
                                    <p:anim calcmode="lin" valueType="num">
                                      <p:cBhvr additive="base">
                                        <p:cTn id="7" dur="500" fill="hold"/>
                                        <p:tgtEl>
                                          <p:spTgt spid="4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3">
                                            <p:txEl>
                                              <p:pRg st="1" end="1"/>
                                            </p:txEl>
                                          </p:spTgt>
                                        </p:tgtEl>
                                        <p:attrNameLst>
                                          <p:attrName>style.visibility</p:attrName>
                                        </p:attrNameLst>
                                      </p:cBhvr>
                                      <p:to>
                                        <p:strVal val="visible"/>
                                      </p:to>
                                    </p:set>
                                    <p:anim calcmode="lin" valueType="num">
                                      <p:cBhvr additive="base">
                                        <p:cTn id="13" dur="500" fill="hold"/>
                                        <p:tgtEl>
                                          <p:spTgt spid="4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3">
                                            <p:txEl>
                                              <p:pRg st="2" end="2"/>
                                            </p:txEl>
                                          </p:spTgt>
                                        </p:tgtEl>
                                        <p:attrNameLst>
                                          <p:attrName>style.visibility</p:attrName>
                                        </p:attrNameLst>
                                      </p:cBhvr>
                                      <p:to>
                                        <p:strVal val="visible"/>
                                      </p:to>
                                    </p:set>
                                    <p:anim calcmode="lin" valueType="num">
                                      <p:cBhvr additive="base">
                                        <p:cTn id="19" dur="500" fill="hold"/>
                                        <p:tgtEl>
                                          <p:spTgt spid="4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3">
                                            <p:txEl>
                                              <p:pRg st="3" end="3"/>
                                            </p:txEl>
                                          </p:spTgt>
                                        </p:tgtEl>
                                        <p:attrNameLst>
                                          <p:attrName>style.visibility</p:attrName>
                                        </p:attrNameLst>
                                      </p:cBhvr>
                                      <p:to>
                                        <p:strVal val="visible"/>
                                      </p:to>
                                    </p:set>
                                    <p:anim calcmode="lin" valueType="num">
                                      <p:cBhvr additive="base">
                                        <p:cTn id="25" dur="500" fill="hold"/>
                                        <p:tgtEl>
                                          <p:spTgt spid="4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 calcmode="lin" valueType="num">
                                      <p:cBhvr additive="base">
                                        <p:cTn id="3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anim calcmode="lin" valueType="num">
                                      <p:cBhvr additive="base">
                                        <p:cTn id="4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3" end="3"/>
                                            </p:txEl>
                                          </p:spTgt>
                                        </p:tgtEl>
                                        <p:attrNameLst>
                                          <p:attrName>style.visibility</p:attrName>
                                        </p:attrNameLst>
                                      </p:cBhvr>
                                      <p:to>
                                        <p:strVal val="visible"/>
                                      </p:to>
                                    </p:set>
                                    <p:anim calcmode="lin" valueType="num">
                                      <p:cBhvr additive="base">
                                        <p:cTn id="4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3" name="Google Shape;463;p41"/>
          <p:cNvSpPr txBox="1">
            <a:spLocks noGrp="1"/>
          </p:cNvSpPr>
          <p:nvPr>
            <p:ph type="subTitle" idx="3"/>
          </p:nvPr>
        </p:nvSpPr>
        <p:spPr>
          <a:xfrm>
            <a:off x="818493" y="2051892"/>
            <a:ext cx="7998371" cy="918300"/>
          </a:xfrm>
          <a:prstGeom prst="rect">
            <a:avLst/>
          </a:prstGeom>
        </p:spPr>
        <p:txBody>
          <a:bodyPr spcFirstLastPara="1" wrap="square" lIns="91425" tIns="91425" rIns="91425" bIns="91425" anchor="ctr" anchorCtr="0">
            <a:noAutofit/>
          </a:bodyPr>
          <a:lstStyle/>
          <a:p>
            <a:pPr marL="0" indent="228600" algn="l">
              <a:lnSpc>
                <a:spcPct val="200000"/>
              </a:lnSpc>
              <a:spcAft>
                <a:spcPts val="800"/>
              </a:spcAft>
            </a:pPr>
            <a:r>
              <a:rPr lang="en-US" sz="1200" dirty="0" smtClean="0">
                <a:latin typeface="Arial" panose="020B0604020202020204" pitchFamily="34" charset="0"/>
                <a:ea typeface="Calibri" panose="020F0502020204030204" pitchFamily="34" charset="0"/>
                <a:cs typeface="Times New Roman" panose="02020603050405020304" pitchFamily="18" charset="0"/>
              </a:rPr>
              <a:t>This </a:t>
            </a:r>
            <a:r>
              <a:rPr lang="en-US" sz="1200" dirty="0">
                <a:latin typeface="Arial" panose="020B0604020202020204" pitchFamily="34" charset="0"/>
                <a:ea typeface="Calibri" panose="020F0502020204030204" pitchFamily="34" charset="0"/>
                <a:cs typeface="Times New Roman" panose="02020603050405020304" pitchFamily="18" charset="0"/>
              </a:rPr>
              <a:t>game requires the following for the players to play.</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200000"/>
              </a:lnSpc>
              <a:spcAft>
                <a:spcPts val="800"/>
              </a:spcAft>
              <a:buSzPct val="101000"/>
              <a:buFont typeface="Wingdings" panose="05000000000000000000" pitchFamily="2" charset="2"/>
              <a:buChar char="v"/>
            </a:pPr>
            <a:r>
              <a:rPr lang="en-US" sz="1200" dirty="0" smtClean="0">
                <a:latin typeface="Arial" panose="020B0604020202020204" pitchFamily="34" charset="0"/>
                <a:ea typeface="Calibri" panose="020F0502020204030204" pitchFamily="34" charset="0"/>
                <a:cs typeface="Times New Roman" panose="02020603050405020304" pitchFamily="18" charset="0"/>
              </a:rPr>
              <a:t>OS</a:t>
            </a:r>
            <a:r>
              <a:rPr lang="en-US" sz="1200" dirty="0">
                <a:latin typeface="Arial" panose="020B0604020202020204" pitchFamily="34" charset="0"/>
                <a:ea typeface="Calibri" panose="020F0502020204030204" pitchFamily="34" charset="0"/>
                <a:cs typeface="Times New Roman" panose="02020603050405020304" pitchFamily="18" charset="0"/>
              </a:rPr>
              <a:t>: Linux, Mac OS, Windows 7, Windows 8, Windows 10, and/or Windows 11.</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200000"/>
              </a:lnSpc>
              <a:spcAft>
                <a:spcPts val="800"/>
              </a:spcAft>
              <a:buSzPct val="101000"/>
              <a:buFont typeface="Wingdings" panose="05000000000000000000" pitchFamily="2" charset="2"/>
              <a:buChar char="v"/>
            </a:pPr>
            <a:r>
              <a:rPr lang="en-US" sz="1200" dirty="0" smtClean="0">
                <a:latin typeface="Arial" panose="020B0604020202020204" pitchFamily="34" charset="0"/>
                <a:ea typeface="Calibri" panose="020F0502020204030204" pitchFamily="34" charset="0"/>
                <a:cs typeface="Times New Roman" panose="02020603050405020304" pitchFamily="18" charset="0"/>
              </a:rPr>
              <a:t>Browser</a:t>
            </a:r>
            <a:r>
              <a:rPr lang="en-US" sz="1200" dirty="0">
                <a:latin typeface="Arial" panose="020B0604020202020204" pitchFamily="34" charset="0"/>
                <a:ea typeface="Calibri" panose="020F0502020204030204" pitchFamily="34" charset="0"/>
                <a:cs typeface="Times New Roman" panose="02020603050405020304" pitchFamily="18" charset="0"/>
              </a:rPr>
              <a:t>: Firefox, Google Chrome, Microsoft Edge, Apple Safari.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200000"/>
              </a:lnSpc>
              <a:spcAft>
                <a:spcPts val="800"/>
              </a:spcAft>
              <a:buSzPct val="101000"/>
              <a:buFont typeface="Wingdings" panose="05000000000000000000" pitchFamily="2" charset="2"/>
              <a:buChar char="v"/>
            </a:pPr>
            <a:r>
              <a:rPr lang="en-US" sz="1200" dirty="0" smtClean="0">
                <a:latin typeface="Arial" panose="020B0604020202020204" pitchFamily="34" charset="0"/>
                <a:ea typeface="Calibri" panose="020F0502020204030204" pitchFamily="34" charset="0"/>
                <a:cs typeface="Times New Roman" panose="02020603050405020304" pitchFamily="18" charset="0"/>
              </a:rPr>
              <a:t>Additional </a:t>
            </a:r>
            <a:r>
              <a:rPr lang="en-US" sz="1200" dirty="0">
                <a:latin typeface="Arial" panose="020B0604020202020204" pitchFamily="34" charset="0"/>
                <a:ea typeface="Calibri" panose="020F0502020204030204" pitchFamily="34" charset="0"/>
                <a:cs typeface="Times New Roman" panose="02020603050405020304" pitchFamily="18" charset="0"/>
              </a:rPr>
              <a:t>Requirements: Monitor, Mouse, Keyboard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xmlns="" id="{1DC44858-C3A5-08A7-0F88-3CB33767B474}"/>
              </a:ext>
            </a:extLst>
          </p:cNvPr>
          <p:cNvSpPr>
            <a:spLocks noGrp="1"/>
          </p:cNvSpPr>
          <p:nvPr>
            <p:ph type="title"/>
          </p:nvPr>
        </p:nvSpPr>
        <p:spPr>
          <a:xfrm>
            <a:off x="1676400" y="649246"/>
            <a:ext cx="5791200" cy="694800"/>
          </a:xfrm>
        </p:spPr>
        <p:txBody>
          <a:bodyPr/>
          <a:lstStyle/>
          <a:p>
            <a:pPr>
              <a:lnSpc>
                <a:spcPct val="200000"/>
              </a:lnSpc>
            </a:pPr>
            <a:r>
              <a:rPr lang="en-PH" sz="1800" dirty="0"/>
              <a:t>SOFTWARE AND HARDWARE REQUIREMENTS </a:t>
            </a:r>
            <a:endParaRPr lang="en-PH"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69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3">
                                            <p:txEl>
                                              <p:pRg st="0" end="0"/>
                                            </p:txEl>
                                          </p:spTgt>
                                        </p:tgtEl>
                                        <p:attrNameLst>
                                          <p:attrName>style.visibility</p:attrName>
                                        </p:attrNameLst>
                                      </p:cBhvr>
                                      <p:to>
                                        <p:strVal val="visible"/>
                                      </p:to>
                                    </p:set>
                                    <p:anim calcmode="lin" valueType="num">
                                      <p:cBhvr additive="base">
                                        <p:cTn id="7" dur="500" fill="hold"/>
                                        <p:tgtEl>
                                          <p:spTgt spid="4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3">
                                            <p:txEl>
                                              <p:pRg st="1" end="1"/>
                                            </p:txEl>
                                          </p:spTgt>
                                        </p:tgtEl>
                                        <p:attrNameLst>
                                          <p:attrName>style.visibility</p:attrName>
                                        </p:attrNameLst>
                                      </p:cBhvr>
                                      <p:to>
                                        <p:strVal val="visible"/>
                                      </p:to>
                                    </p:set>
                                    <p:anim calcmode="lin" valueType="num">
                                      <p:cBhvr additive="base">
                                        <p:cTn id="13" dur="500" fill="hold"/>
                                        <p:tgtEl>
                                          <p:spTgt spid="4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3">
                                            <p:txEl>
                                              <p:pRg st="2" end="2"/>
                                            </p:txEl>
                                          </p:spTgt>
                                        </p:tgtEl>
                                        <p:attrNameLst>
                                          <p:attrName>style.visibility</p:attrName>
                                        </p:attrNameLst>
                                      </p:cBhvr>
                                      <p:to>
                                        <p:strVal val="visible"/>
                                      </p:to>
                                    </p:set>
                                    <p:anim calcmode="lin" valueType="num">
                                      <p:cBhvr additive="base">
                                        <p:cTn id="19" dur="500" fill="hold"/>
                                        <p:tgtEl>
                                          <p:spTgt spid="4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3">
                                            <p:txEl>
                                              <p:pRg st="3" end="3"/>
                                            </p:txEl>
                                          </p:spTgt>
                                        </p:tgtEl>
                                        <p:attrNameLst>
                                          <p:attrName>style.visibility</p:attrName>
                                        </p:attrNameLst>
                                      </p:cBhvr>
                                      <p:to>
                                        <p:strVal val="visible"/>
                                      </p:to>
                                    </p:set>
                                    <p:anim calcmode="lin" valueType="num">
                                      <p:cBhvr additive="base">
                                        <p:cTn id="25" dur="500" fill="hold"/>
                                        <p:tgtEl>
                                          <p:spTgt spid="4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pSp>
        <p:nvGrpSpPr>
          <p:cNvPr id="342" name="Google Shape;342;p36"/>
          <p:cNvGrpSpPr/>
          <p:nvPr/>
        </p:nvGrpSpPr>
        <p:grpSpPr>
          <a:xfrm>
            <a:off x="4068528" y="111450"/>
            <a:ext cx="5114400" cy="5114400"/>
            <a:chOff x="81652" y="14569"/>
            <a:chExt cx="5114400" cy="5114400"/>
          </a:xfrm>
        </p:grpSpPr>
        <p:sp>
          <p:nvSpPr>
            <p:cNvPr id="343" name="Google Shape;343;p36"/>
            <p:cNvSpPr/>
            <p:nvPr/>
          </p:nvSpPr>
          <p:spPr>
            <a:xfrm>
              <a:off x="81652" y="14569"/>
              <a:ext cx="5114400" cy="5114400"/>
            </a:xfrm>
            <a:prstGeom prst="ellipse">
              <a:avLst/>
            </a:prstGeom>
            <a:gradFill>
              <a:gsLst>
                <a:gs pos="0">
                  <a:srgbClr val="FFFFFF">
                    <a:alpha val="0"/>
                  </a:srgbClr>
                </a:gs>
                <a:gs pos="65000">
                  <a:srgbClr val="FFFFFF">
                    <a:alpha val="0"/>
                  </a:srgbClr>
                </a:gs>
                <a:gs pos="100000">
                  <a:srgbClr val="5ED2F1"/>
                </a:gs>
              </a:gsLst>
              <a:path path="circle">
                <a:fillToRect l="50000" t="50000" r="50000" b="50000"/>
              </a:path>
              <a:tileRect/>
            </a:gradFill>
            <a:ln w="762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672908" y="599759"/>
              <a:ext cx="3943500" cy="3943500"/>
            </a:xfrm>
            <a:prstGeom prst="ellipse">
              <a:avLst/>
            </a:prstGeom>
            <a:noFill/>
            <a:ln w="28575"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36"/>
          <p:cNvSpPr txBox="1">
            <a:spLocks noGrp="1"/>
          </p:cNvSpPr>
          <p:nvPr>
            <p:ph type="title"/>
          </p:nvPr>
        </p:nvSpPr>
        <p:spPr>
          <a:xfrm>
            <a:off x="-97433" y="1483350"/>
            <a:ext cx="3751864" cy="600300"/>
          </a:xfrm>
          <a:prstGeom prst="rect">
            <a:avLst/>
          </a:prstGeom>
        </p:spPr>
        <p:txBody>
          <a:bodyPr spcFirstLastPara="1" wrap="square" lIns="91425" tIns="91425" rIns="91425" bIns="91425" anchor="t" anchorCtr="0">
            <a:noAutofit/>
          </a:bodyPr>
          <a:lstStyle/>
          <a:p>
            <a:pPr marL="457200">
              <a:lnSpc>
                <a:spcPct val="150000"/>
              </a:lnSpc>
              <a:spcAft>
                <a:spcPts val="800"/>
              </a:spcAft>
            </a:pPr>
            <a:r>
              <a:rPr lang="en-US" sz="2400" b="1" dirty="0">
                <a:effectLst/>
                <a:latin typeface="Prompt" panose="00000500000000000000" pitchFamily="2" charset="-34"/>
                <a:ea typeface="Calibri" panose="020F0502020204030204" pitchFamily="34" charset="0"/>
                <a:cs typeface="Prompt" panose="00000500000000000000" pitchFamily="2" charset="-34"/>
              </a:rPr>
              <a:t>Video Game Mechanics/Controls </a:t>
            </a:r>
            <a:endParaRPr lang="en-PH" sz="2400" dirty="0">
              <a:effectLst/>
              <a:latin typeface="Prompt" panose="00000500000000000000" pitchFamily="2" charset="-34"/>
              <a:ea typeface="Calibri" panose="020F0502020204030204" pitchFamily="34" charset="0"/>
              <a:cs typeface="Prompt" panose="00000500000000000000" pitchFamily="2" charset="-34"/>
            </a:endParaRPr>
          </a:p>
        </p:txBody>
      </p:sp>
      <p:sp>
        <p:nvSpPr>
          <p:cNvPr id="346" name="Google Shape;346;p36"/>
          <p:cNvSpPr txBox="1">
            <a:spLocks noGrp="1"/>
          </p:cNvSpPr>
          <p:nvPr>
            <p:ph type="subTitle" idx="1"/>
          </p:nvPr>
        </p:nvSpPr>
        <p:spPr>
          <a:xfrm>
            <a:off x="5060203" y="1483350"/>
            <a:ext cx="3005700" cy="217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9000" b="1" dirty="0">
                <a:latin typeface="Prompt" panose="00000500000000000000" pitchFamily="2" charset="-34"/>
                <a:cs typeface="Prompt" panose="00000500000000000000" pitchFamily="2" charset="-34"/>
              </a:rPr>
              <a:t>06</a:t>
            </a:r>
            <a:endParaRPr sz="9000" b="1" dirty="0">
              <a:latin typeface="Prompt" panose="00000500000000000000" pitchFamily="2" charset="-34"/>
              <a:cs typeface="Prompt" panose="00000500000000000000" pitchFamily="2" charset="-34"/>
            </a:endParaRPr>
          </a:p>
        </p:txBody>
      </p:sp>
      <p:sp>
        <p:nvSpPr>
          <p:cNvPr id="347" name="Google Shape;347;p36"/>
          <p:cNvSpPr/>
          <p:nvPr/>
        </p:nvSpPr>
        <p:spPr>
          <a:xfrm rot="10800000" flipH="1">
            <a:off x="742725" y="2674449"/>
            <a:ext cx="2812417" cy="321601"/>
          </a:xfrm>
          <a:custGeom>
            <a:avLst/>
            <a:gdLst/>
            <a:ahLst/>
            <a:cxnLst/>
            <a:rect l="l" t="t" r="r" b="b"/>
            <a:pathLst>
              <a:path w="33720" h="4002" fill="none" extrusionOk="0">
                <a:moveTo>
                  <a:pt x="33719" y="1"/>
                </a:moveTo>
                <a:lnTo>
                  <a:pt x="29052" y="4001"/>
                </a:lnTo>
                <a:lnTo>
                  <a:pt x="1" y="4001"/>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6"/>
          <p:cNvGrpSpPr/>
          <p:nvPr/>
        </p:nvGrpSpPr>
        <p:grpSpPr>
          <a:xfrm rot="10800000" flipH="1">
            <a:off x="845587" y="2958238"/>
            <a:ext cx="2035054" cy="198087"/>
            <a:chOff x="367025" y="2970279"/>
            <a:chExt cx="698491" cy="67985"/>
          </a:xfrm>
        </p:grpSpPr>
        <p:sp>
          <p:nvSpPr>
            <p:cNvPr id="349" name="Google Shape;349;p36"/>
            <p:cNvSpPr/>
            <p:nvPr/>
          </p:nvSpPr>
          <p:spPr>
            <a:xfrm>
              <a:off x="367025"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493121"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619216"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745312"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871408"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97504"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862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2" name="Google Shape;402;p38"/>
          <p:cNvSpPr txBox="1">
            <a:spLocks noGrp="1"/>
          </p:cNvSpPr>
          <p:nvPr>
            <p:ph type="subTitle" idx="1"/>
          </p:nvPr>
        </p:nvSpPr>
        <p:spPr>
          <a:xfrm>
            <a:off x="718902" y="1490103"/>
            <a:ext cx="7559031" cy="2442900"/>
          </a:xfrm>
          <a:prstGeom prst="rect">
            <a:avLst/>
          </a:prstGeom>
        </p:spPr>
        <p:txBody>
          <a:bodyPr spcFirstLastPara="1" wrap="square" lIns="91425" tIns="91425" rIns="91425" bIns="91425" anchor="ctr" anchorCtr="0">
            <a:noAutofit/>
          </a:bodyPr>
          <a:lstStyle/>
          <a:p>
            <a:pPr marL="0" algn="just">
              <a:lnSpc>
                <a:spcPct val="200000"/>
              </a:lnSpc>
            </a:pPr>
            <a:r>
              <a:rPr lang="en-US" sz="12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Boom</a:t>
            </a:r>
            <a:r>
              <a:rPr lang="en-US" sz="1200" dirty="0">
                <a:solidFill>
                  <a:schemeClr val="tx1"/>
                </a:solidFill>
                <a:latin typeface="Arial" panose="020B0604020202020204" pitchFamily="34" charset="0"/>
                <a:ea typeface="Calibri" panose="020F0502020204030204" pitchFamily="34" charset="0"/>
                <a:cs typeface="Times New Roman" panose="02020603050405020304" pitchFamily="18" charset="0"/>
              </a:rPr>
              <a:t>! Color Crash is a fixed shooter in which the player moves a white block horizontally across the bottom of the screen and fires at the shooting color blocks overhead. The player will be given 3 lives. If the player is hit by the falling color blocks. The player will lose 1 life and will be invincible for 2 seconds. The goal in this game is to avoid blocks of colors that are falling, and the player should fire and hit the color blocks (opponents) to have a 15 score in every color block.  </a:t>
            </a:r>
            <a:endParaRPr lang="en-U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algn="just">
              <a:lnSpc>
                <a:spcPct val="200000"/>
              </a:lnSpc>
            </a:pPr>
            <a:r>
              <a:rPr lang="en-US" sz="1200" dirty="0">
                <a:solidFill>
                  <a:schemeClr val="tx1"/>
                </a:solidFill>
                <a:latin typeface="Arial" panose="020B0604020202020204" pitchFamily="34" charset="0"/>
                <a:ea typeface="Calibri" panose="020F0502020204030204" pitchFamily="34" charset="0"/>
                <a:cs typeface="Times New Roman" panose="02020603050405020304" pitchFamily="18" charset="0"/>
              </a:rPr>
              <a:t>	Use the Left and Right arrows to move or “A” to move Left and “D” to move Right. Spacebar to shoot/fire. If the game’s over, click or press the spacebar to play again. If you want to pause the game just click the screen, the same if you want to resume the game.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1694054" y="376345"/>
            <a:ext cx="5350585" cy="694800"/>
          </a:xfrm>
        </p:spPr>
        <p:txBody>
          <a:bodyPr/>
          <a:lstStyle/>
          <a:p>
            <a:pPr marL="457200">
              <a:lnSpc>
                <a:spcPct val="200000"/>
              </a:lnSpc>
              <a:spcAft>
                <a:spcPts val="800"/>
              </a:spcAft>
            </a:pPr>
            <a:r>
              <a:rPr lang="en-PH" sz="1800" dirty="0">
                <a:effectLst/>
                <a:latin typeface="Prompt" panose="00000500000000000000" pitchFamily="2" charset="-34"/>
                <a:ea typeface="Open Sans" panose="020B0606030504020204" pitchFamily="34" charset="0"/>
                <a:cs typeface="Prompt" panose="00000500000000000000" pitchFamily="2" charset="-34"/>
              </a:rPr>
              <a:t>VIDEO GAME MECHANICS/CONTROLS</a:t>
            </a:r>
          </a:p>
        </p:txBody>
      </p:sp>
    </p:spTree>
    <p:extLst>
      <p:ext uri="{BB962C8B-B14F-4D97-AF65-F5344CB8AC3E}">
        <p14:creationId xmlns:p14="http://schemas.microsoft.com/office/powerpoint/2010/main" val="147673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a:spLocks noGrp="1"/>
          </p:cNvSpPr>
          <p:nvPr>
            <p:ph type="title"/>
          </p:nvPr>
        </p:nvSpPr>
        <p:spPr>
          <a:xfrm>
            <a:off x="2391375" y="2839915"/>
            <a:ext cx="4530923" cy="119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400" dirty="0"/>
              <a:t>SOFTWARE SCREENSHOTS</a:t>
            </a:r>
            <a:endParaRPr sz="2400" dirty="0"/>
          </a:p>
        </p:txBody>
      </p:sp>
      <p:sp>
        <p:nvSpPr>
          <p:cNvPr id="312" name="Google Shape;312;p35"/>
          <p:cNvSpPr txBox="1">
            <a:spLocks noGrp="1"/>
          </p:cNvSpPr>
          <p:nvPr>
            <p:ph type="title" idx="2"/>
          </p:nvPr>
        </p:nvSpPr>
        <p:spPr>
          <a:xfrm>
            <a:off x="2859983" y="1836957"/>
            <a:ext cx="3267000" cy="137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07</a:t>
            </a:r>
            <a:endParaRPr dirty="0"/>
          </a:p>
        </p:txBody>
      </p:sp>
      <p:sp>
        <p:nvSpPr>
          <p:cNvPr id="313" name="Google Shape;313;p35"/>
          <p:cNvSpPr/>
          <p:nvPr/>
        </p:nvSpPr>
        <p:spPr>
          <a:xfrm>
            <a:off x="1072839" y="645449"/>
            <a:ext cx="6998335" cy="293144"/>
          </a:xfrm>
          <a:custGeom>
            <a:avLst/>
            <a:gdLst/>
            <a:ahLst/>
            <a:cxnLst/>
            <a:rect l="l" t="t" r="r" b="b"/>
            <a:pathLst>
              <a:path w="154591" h="7847" fill="none" extrusionOk="0">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072839" y="4204907"/>
            <a:ext cx="6998335" cy="293144"/>
          </a:xfrm>
          <a:custGeom>
            <a:avLst/>
            <a:gdLst/>
            <a:ahLst/>
            <a:cxnLst/>
            <a:rect l="l" t="t" r="r" b="b"/>
            <a:pathLst>
              <a:path w="154591" h="7847" fill="none" extrusionOk="0">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5"/>
          <p:cNvGrpSpPr/>
          <p:nvPr/>
        </p:nvGrpSpPr>
        <p:grpSpPr>
          <a:xfrm>
            <a:off x="2848624" y="4442271"/>
            <a:ext cx="3459539" cy="145246"/>
            <a:chOff x="2875403" y="4442271"/>
            <a:chExt cx="3459539" cy="145246"/>
          </a:xfrm>
        </p:grpSpPr>
        <p:sp>
          <p:nvSpPr>
            <p:cNvPr id="316" name="Google Shape;316;p35"/>
            <p:cNvSpPr/>
            <p:nvPr/>
          </p:nvSpPr>
          <p:spPr>
            <a:xfrm>
              <a:off x="5158827" y="444227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5713709" y="444227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977446" y="444227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429876" y="444227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2875403" y="444227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5"/>
          <p:cNvGrpSpPr/>
          <p:nvPr/>
        </p:nvGrpSpPr>
        <p:grpSpPr>
          <a:xfrm>
            <a:off x="2848624" y="550009"/>
            <a:ext cx="3459539" cy="145246"/>
            <a:chOff x="2877924" y="543151"/>
            <a:chExt cx="3459539" cy="145246"/>
          </a:xfrm>
        </p:grpSpPr>
        <p:sp>
          <p:nvSpPr>
            <p:cNvPr id="322" name="Google Shape;322;p35"/>
            <p:cNvSpPr/>
            <p:nvPr/>
          </p:nvSpPr>
          <p:spPr>
            <a:xfrm>
              <a:off x="5161347" y="54315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716230" y="54315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3979967" y="54315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3432396" y="54315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877924" y="54315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5"/>
          <p:cNvGrpSpPr/>
          <p:nvPr/>
        </p:nvGrpSpPr>
        <p:grpSpPr>
          <a:xfrm>
            <a:off x="6965472" y="2902666"/>
            <a:ext cx="884042" cy="312191"/>
            <a:chOff x="4856845" y="3700725"/>
            <a:chExt cx="326275" cy="115225"/>
          </a:xfrm>
        </p:grpSpPr>
        <p:sp>
          <p:nvSpPr>
            <p:cNvPr id="328" name="Google Shape;328;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5"/>
          <p:cNvGrpSpPr/>
          <p:nvPr/>
        </p:nvGrpSpPr>
        <p:grpSpPr>
          <a:xfrm flipH="1">
            <a:off x="1469779" y="2902666"/>
            <a:ext cx="884042" cy="312191"/>
            <a:chOff x="4856845" y="3700725"/>
            <a:chExt cx="326275" cy="115225"/>
          </a:xfrm>
        </p:grpSpPr>
        <p:sp>
          <p:nvSpPr>
            <p:cNvPr id="333" name="Google Shape;333;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561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p:nvPr/>
        </p:nvSpPr>
        <p:spPr>
          <a:xfrm>
            <a:off x="3078802" y="1648869"/>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5176333" y="1648869"/>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7215262" y="1648869"/>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49627" y="1648869"/>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802547" y="1501719"/>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931650" y="1501719"/>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5029183" y="1501719"/>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7068108" y="1501719"/>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title"/>
          </p:nvPr>
        </p:nvSpPr>
        <p:spPr>
          <a:xfrm>
            <a:off x="2503120" y="365242"/>
            <a:ext cx="41373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85" name="Google Shape;285;p34"/>
          <p:cNvSpPr txBox="1">
            <a:spLocks noGrp="1"/>
          </p:cNvSpPr>
          <p:nvPr>
            <p:ph type="subTitle" idx="1"/>
          </p:nvPr>
        </p:nvSpPr>
        <p:spPr>
          <a:xfrm>
            <a:off x="460437" y="3047187"/>
            <a:ext cx="2097985" cy="5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ACKNOWLEDGMENT</a:t>
            </a:r>
            <a:endParaRPr dirty="0"/>
          </a:p>
        </p:txBody>
      </p:sp>
      <p:sp>
        <p:nvSpPr>
          <p:cNvPr id="286" name="Google Shape;286;p34"/>
          <p:cNvSpPr txBox="1">
            <a:spLocks noGrp="1"/>
          </p:cNvSpPr>
          <p:nvPr>
            <p:ph type="subTitle" idx="2"/>
          </p:nvPr>
        </p:nvSpPr>
        <p:spPr>
          <a:xfrm>
            <a:off x="2840018" y="3022250"/>
            <a:ext cx="1467300" cy="5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STATEMENT OF THE PROBLEM</a:t>
            </a:r>
            <a:endParaRPr dirty="0"/>
          </a:p>
        </p:txBody>
      </p:sp>
      <p:sp>
        <p:nvSpPr>
          <p:cNvPr id="287" name="Google Shape;287;p34"/>
          <p:cNvSpPr txBox="1">
            <a:spLocks noGrp="1"/>
          </p:cNvSpPr>
          <p:nvPr>
            <p:ph type="subTitle" idx="3"/>
          </p:nvPr>
        </p:nvSpPr>
        <p:spPr>
          <a:xfrm>
            <a:off x="4920898" y="3022250"/>
            <a:ext cx="1467300" cy="5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SOLUTION </a:t>
            </a:r>
            <a:br>
              <a:rPr lang="en" dirty="0"/>
            </a:br>
            <a:r>
              <a:rPr lang="en" dirty="0"/>
              <a:t>TO THE PROBLEM</a:t>
            </a:r>
            <a:endParaRPr dirty="0"/>
          </a:p>
        </p:txBody>
      </p:sp>
      <p:sp>
        <p:nvSpPr>
          <p:cNvPr id="288" name="Google Shape;288;p34"/>
          <p:cNvSpPr txBox="1">
            <a:spLocks noGrp="1"/>
          </p:cNvSpPr>
          <p:nvPr>
            <p:ph type="subTitle" idx="4"/>
          </p:nvPr>
        </p:nvSpPr>
        <p:spPr>
          <a:xfrm>
            <a:off x="6807027" y="3131506"/>
            <a:ext cx="1771513" cy="5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SOFTWARE AND HARDWARE USED IN DEVELOPMENT</a:t>
            </a:r>
            <a:endParaRPr dirty="0"/>
          </a:p>
        </p:txBody>
      </p:sp>
      <p:sp>
        <p:nvSpPr>
          <p:cNvPr id="293" name="Google Shape;293;p34"/>
          <p:cNvSpPr txBox="1">
            <a:spLocks noGrp="1"/>
          </p:cNvSpPr>
          <p:nvPr>
            <p:ph type="title" idx="9"/>
          </p:nvPr>
        </p:nvSpPr>
        <p:spPr>
          <a:xfrm>
            <a:off x="1031691" y="1883900"/>
            <a:ext cx="8670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94" name="Google Shape;294;p34"/>
          <p:cNvSpPr txBox="1">
            <a:spLocks noGrp="1"/>
          </p:cNvSpPr>
          <p:nvPr>
            <p:ph type="title" idx="13"/>
          </p:nvPr>
        </p:nvSpPr>
        <p:spPr>
          <a:xfrm>
            <a:off x="3140168" y="1883900"/>
            <a:ext cx="8670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5" name="Google Shape;295;p34"/>
          <p:cNvSpPr txBox="1">
            <a:spLocks noGrp="1"/>
          </p:cNvSpPr>
          <p:nvPr>
            <p:ph type="title" idx="14"/>
          </p:nvPr>
        </p:nvSpPr>
        <p:spPr>
          <a:xfrm>
            <a:off x="5221048" y="1883900"/>
            <a:ext cx="8670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6" name="Google Shape;296;p34"/>
          <p:cNvSpPr txBox="1">
            <a:spLocks noGrp="1"/>
          </p:cNvSpPr>
          <p:nvPr>
            <p:ph type="title" idx="15"/>
          </p:nvPr>
        </p:nvSpPr>
        <p:spPr>
          <a:xfrm>
            <a:off x="7259284" y="1883900"/>
            <a:ext cx="8670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97" name="Google Shape;297;p34"/>
          <p:cNvGrpSpPr/>
          <p:nvPr/>
        </p:nvGrpSpPr>
        <p:grpSpPr>
          <a:xfrm>
            <a:off x="7645700" y="583459"/>
            <a:ext cx="794512" cy="280573"/>
            <a:chOff x="4856845" y="3700725"/>
            <a:chExt cx="326275" cy="115225"/>
          </a:xfrm>
        </p:grpSpPr>
        <p:sp>
          <p:nvSpPr>
            <p:cNvPr id="298" name="Google Shape;298;p34"/>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4"/>
          <p:cNvGrpSpPr/>
          <p:nvPr/>
        </p:nvGrpSpPr>
        <p:grpSpPr>
          <a:xfrm flipH="1">
            <a:off x="718902" y="583459"/>
            <a:ext cx="794512" cy="280573"/>
            <a:chOff x="4856845" y="3700725"/>
            <a:chExt cx="326275" cy="115225"/>
          </a:xfrm>
        </p:grpSpPr>
        <p:sp>
          <p:nvSpPr>
            <p:cNvPr id="303" name="Google Shape;303;p34"/>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1694054" y="376345"/>
            <a:ext cx="5350585" cy="694800"/>
          </a:xfrm>
        </p:spPr>
        <p:txBody>
          <a:bodyPr/>
          <a:lstStyle/>
          <a:p>
            <a:pPr marL="457200">
              <a:lnSpc>
                <a:spcPct val="200000"/>
              </a:lnSpc>
              <a:spcAft>
                <a:spcPts val="800"/>
              </a:spcAft>
            </a:pPr>
            <a:r>
              <a:rPr lang="en-PH" sz="1800" dirty="0">
                <a:effectLst/>
                <a:latin typeface="Prompt" panose="00000500000000000000" pitchFamily="2" charset="-34"/>
                <a:ea typeface="Open Sans" panose="020B0606030504020204" pitchFamily="34" charset="0"/>
                <a:cs typeface="Prompt" panose="00000500000000000000" pitchFamily="2" charset="-34"/>
              </a:rPr>
              <a:t>SOFTWARE SCREENSHOTS</a:t>
            </a:r>
          </a:p>
        </p:txBody>
      </p:sp>
      <p:pic>
        <p:nvPicPr>
          <p:cNvPr id="15" name="Picture 14"/>
          <p:cNvPicPr/>
          <p:nvPr/>
        </p:nvPicPr>
        <p:blipFill>
          <a:blip r:embed="rId3" cstate="print">
            <a:extLst>
              <a:ext uri="{28A0092B-C50C-407E-A947-70E740481C1C}">
                <a14:useLocalDpi xmlns:a14="http://schemas.microsoft.com/office/drawing/2010/main" val="0"/>
              </a:ext>
            </a:extLst>
          </a:blip>
          <a:stretch>
            <a:fillRect/>
          </a:stretch>
        </p:blipFill>
        <p:spPr>
          <a:xfrm>
            <a:off x="1172314" y="1071145"/>
            <a:ext cx="6394064" cy="3624566"/>
          </a:xfrm>
          <a:prstGeom prst="rect">
            <a:avLst/>
          </a:prstGeom>
        </p:spPr>
      </p:pic>
    </p:spTree>
    <p:extLst>
      <p:ext uri="{BB962C8B-B14F-4D97-AF65-F5344CB8AC3E}">
        <p14:creationId xmlns:p14="http://schemas.microsoft.com/office/powerpoint/2010/main" val="357266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1694054" y="376345"/>
            <a:ext cx="5350585" cy="694800"/>
          </a:xfrm>
        </p:spPr>
        <p:txBody>
          <a:bodyPr/>
          <a:lstStyle/>
          <a:p>
            <a:pPr marL="457200">
              <a:lnSpc>
                <a:spcPct val="200000"/>
              </a:lnSpc>
              <a:spcAft>
                <a:spcPts val="800"/>
              </a:spcAft>
            </a:pPr>
            <a:r>
              <a:rPr lang="en-PH" sz="1800" dirty="0">
                <a:effectLst/>
                <a:latin typeface="Prompt" panose="00000500000000000000" pitchFamily="2" charset="-34"/>
                <a:ea typeface="Open Sans" panose="020B0606030504020204" pitchFamily="34" charset="0"/>
                <a:cs typeface="Prompt" panose="00000500000000000000" pitchFamily="2" charset="-34"/>
              </a:rPr>
              <a:t>SOFTWARE SCREENSHOTS</a:t>
            </a:r>
          </a:p>
        </p:txBody>
      </p:sp>
      <p:pic>
        <p:nvPicPr>
          <p:cNvPr id="16" name="Picture 15"/>
          <p:cNvPicPr/>
          <p:nvPr/>
        </p:nvPicPr>
        <p:blipFill>
          <a:blip r:embed="rId3" cstate="print">
            <a:extLst>
              <a:ext uri="{28A0092B-C50C-407E-A947-70E740481C1C}">
                <a14:useLocalDpi xmlns:a14="http://schemas.microsoft.com/office/drawing/2010/main" val="0"/>
              </a:ext>
            </a:extLst>
          </a:blip>
          <a:stretch>
            <a:fillRect/>
          </a:stretch>
        </p:blipFill>
        <p:spPr>
          <a:xfrm>
            <a:off x="1173518" y="1071145"/>
            <a:ext cx="6391656" cy="3621024"/>
          </a:xfrm>
          <a:prstGeom prst="rect">
            <a:avLst/>
          </a:prstGeom>
        </p:spPr>
      </p:pic>
    </p:spTree>
    <p:extLst>
      <p:ext uri="{BB962C8B-B14F-4D97-AF65-F5344CB8AC3E}">
        <p14:creationId xmlns:p14="http://schemas.microsoft.com/office/powerpoint/2010/main" val="675256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1694054" y="376345"/>
            <a:ext cx="5350585" cy="694800"/>
          </a:xfrm>
        </p:spPr>
        <p:txBody>
          <a:bodyPr/>
          <a:lstStyle/>
          <a:p>
            <a:pPr marL="457200">
              <a:lnSpc>
                <a:spcPct val="200000"/>
              </a:lnSpc>
              <a:spcAft>
                <a:spcPts val="800"/>
              </a:spcAft>
            </a:pPr>
            <a:r>
              <a:rPr lang="en-PH" sz="1800" dirty="0">
                <a:effectLst/>
                <a:latin typeface="Prompt" panose="00000500000000000000" pitchFamily="2" charset="-34"/>
                <a:ea typeface="Open Sans" panose="020B0606030504020204" pitchFamily="34" charset="0"/>
                <a:cs typeface="Prompt" panose="00000500000000000000" pitchFamily="2" charset="-34"/>
              </a:rPr>
              <a:t>SOFTWARE SCREENSHOTS</a:t>
            </a:r>
          </a:p>
        </p:txBody>
      </p:sp>
      <p:pic>
        <p:nvPicPr>
          <p:cNvPr id="16" name="Picture 15"/>
          <p:cNvPicPr/>
          <p:nvPr/>
        </p:nvPicPr>
        <p:blipFill>
          <a:blip r:embed="rId3"/>
          <a:stretch>
            <a:fillRect/>
          </a:stretch>
        </p:blipFill>
        <p:spPr>
          <a:xfrm>
            <a:off x="1173518" y="1071145"/>
            <a:ext cx="6391656" cy="3621024"/>
          </a:xfrm>
          <a:prstGeom prst="rect">
            <a:avLst/>
          </a:prstGeom>
        </p:spPr>
      </p:pic>
    </p:spTree>
    <p:extLst>
      <p:ext uri="{BB962C8B-B14F-4D97-AF65-F5344CB8AC3E}">
        <p14:creationId xmlns:p14="http://schemas.microsoft.com/office/powerpoint/2010/main" val="2769716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p:nvPr/>
        </p:nvSpPr>
        <p:spPr>
          <a:xfrm>
            <a:off x="81652" y="14569"/>
            <a:ext cx="5114400" cy="5114400"/>
          </a:xfrm>
          <a:prstGeom prst="ellipse">
            <a:avLst/>
          </a:prstGeom>
          <a:gradFill>
            <a:gsLst>
              <a:gs pos="0">
                <a:srgbClr val="FFFFFF">
                  <a:alpha val="0"/>
                </a:srgbClr>
              </a:gs>
              <a:gs pos="65000">
                <a:srgbClr val="FFFFFF">
                  <a:alpha val="0"/>
                </a:srgbClr>
              </a:gs>
              <a:gs pos="100000">
                <a:srgbClr val="5ED2F1"/>
              </a:gs>
            </a:gsLst>
            <a:path path="circle">
              <a:fillToRect l="50000" t="50000" r="50000" b="50000"/>
            </a:path>
            <a:tileRect/>
          </a:gradFill>
          <a:ln w="762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7"/>
          <p:cNvSpPr/>
          <p:nvPr/>
        </p:nvSpPr>
        <p:spPr>
          <a:xfrm>
            <a:off x="667108" y="599759"/>
            <a:ext cx="3943500" cy="3943500"/>
          </a:xfrm>
          <a:prstGeom prst="ellipse">
            <a:avLst/>
          </a:prstGeom>
          <a:noFill/>
          <a:ln w="28575"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txBox="1">
            <a:spLocks noGrp="1"/>
          </p:cNvSpPr>
          <p:nvPr>
            <p:ph type="title"/>
          </p:nvPr>
        </p:nvSpPr>
        <p:spPr>
          <a:xfrm>
            <a:off x="5626979" y="1737308"/>
            <a:ext cx="3165300" cy="65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COMPOSITION</a:t>
            </a:r>
            <a:endParaRPr dirty="0"/>
          </a:p>
        </p:txBody>
      </p:sp>
      <p:sp>
        <p:nvSpPr>
          <p:cNvPr id="362" name="Google Shape;362;p37"/>
          <p:cNvSpPr txBox="1">
            <a:spLocks noGrp="1"/>
          </p:cNvSpPr>
          <p:nvPr>
            <p:ph type="subTitle" idx="1"/>
          </p:nvPr>
        </p:nvSpPr>
        <p:spPr>
          <a:xfrm>
            <a:off x="1224870" y="1573097"/>
            <a:ext cx="2739900" cy="12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0000" b="1" dirty="0">
                <a:latin typeface="Prompt" panose="00000500000000000000" pitchFamily="2" charset="-34"/>
                <a:cs typeface="Prompt" panose="00000500000000000000" pitchFamily="2" charset="-34"/>
              </a:rPr>
              <a:t>08</a:t>
            </a:r>
            <a:endParaRPr sz="10000" b="1" dirty="0">
              <a:latin typeface="Prompt" panose="00000500000000000000" pitchFamily="2" charset="-34"/>
              <a:cs typeface="Prompt" panose="00000500000000000000" pitchFamily="2" charset="-34"/>
            </a:endParaRPr>
          </a:p>
        </p:txBody>
      </p:sp>
      <p:sp>
        <p:nvSpPr>
          <p:cNvPr id="363" name="Google Shape;363;p37"/>
          <p:cNvSpPr/>
          <p:nvPr/>
        </p:nvSpPr>
        <p:spPr>
          <a:xfrm rot="10800000">
            <a:off x="5626979" y="2661197"/>
            <a:ext cx="2812417" cy="321601"/>
          </a:xfrm>
          <a:custGeom>
            <a:avLst/>
            <a:gdLst/>
            <a:ahLst/>
            <a:cxnLst/>
            <a:rect l="l" t="t" r="r" b="b"/>
            <a:pathLst>
              <a:path w="33720" h="4002" fill="none" extrusionOk="0">
                <a:moveTo>
                  <a:pt x="33719" y="1"/>
                </a:moveTo>
                <a:lnTo>
                  <a:pt x="29052" y="4001"/>
                </a:lnTo>
                <a:lnTo>
                  <a:pt x="1" y="4001"/>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7"/>
          <p:cNvGrpSpPr/>
          <p:nvPr/>
        </p:nvGrpSpPr>
        <p:grpSpPr>
          <a:xfrm rot="10800000">
            <a:off x="6301479" y="2944985"/>
            <a:ext cx="2035054" cy="198087"/>
            <a:chOff x="367025" y="2970279"/>
            <a:chExt cx="698491" cy="67985"/>
          </a:xfrm>
        </p:grpSpPr>
        <p:sp>
          <p:nvSpPr>
            <p:cNvPr id="365" name="Google Shape;365;p37"/>
            <p:cNvSpPr/>
            <p:nvPr/>
          </p:nvSpPr>
          <p:spPr>
            <a:xfrm>
              <a:off x="367025"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493121"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619216"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745312"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871408"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997504"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08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9"/>
          <p:cNvSpPr txBox="1">
            <a:spLocks noGrp="1"/>
          </p:cNvSpPr>
          <p:nvPr>
            <p:ph type="subTitle" idx="1"/>
          </p:nvPr>
        </p:nvSpPr>
        <p:spPr>
          <a:xfrm>
            <a:off x="2906914" y="1816310"/>
            <a:ext cx="3289344" cy="5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FRANCISCO, MARK </a:t>
            </a:r>
            <a:r>
              <a:rPr lang="en" dirty="0" smtClean="0"/>
              <a:t>HERBERT P. </a:t>
            </a:r>
            <a:r>
              <a:rPr lang="en" b="0" dirty="0" smtClean="0"/>
              <a:t>Programmer</a:t>
            </a:r>
            <a:endParaRPr b="0" dirty="0"/>
          </a:p>
        </p:txBody>
      </p:sp>
      <p:sp>
        <p:nvSpPr>
          <p:cNvPr id="409" name="Google Shape;409;p39"/>
          <p:cNvSpPr txBox="1">
            <a:spLocks noGrp="1"/>
          </p:cNvSpPr>
          <p:nvPr>
            <p:ph type="subTitle" idx="2"/>
          </p:nvPr>
        </p:nvSpPr>
        <p:spPr>
          <a:xfrm>
            <a:off x="3053175" y="2451061"/>
            <a:ext cx="3035100" cy="5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PETILLA, AILEEN </a:t>
            </a:r>
            <a:r>
              <a:rPr lang="en" dirty="0" smtClean="0"/>
              <a:t>JOY A. - </a:t>
            </a:r>
            <a:r>
              <a:rPr lang="en" b="0" dirty="0" smtClean="0"/>
              <a:t>Researcher</a:t>
            </a:r>
            <a:endParaRPr b="0" dirty="0"/>
          </a:p>
        </p:txBody>
      </p:sp>
      <p:sp>
        <p:nvSpPr>
          <p:cNvPr id="410" name="Google Shape;410;p39"/>
          <p:cNvSpPr txBox="1">
            <a:spLocks noGrp="1"/>
          </p:cNvSpPr>
          <p:nvPr>
            <p:ph type="subTitle" idx="3"/>
          </p:nvPr>
        </p:nvSpPr>
        <p:spPr>
          <a:xfrm>
            <a:off x="2898558" y="3085812"/>
            <a:ext cx="3344333" cy="5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RAFAEL, ANDREA </a:t>
            </a:r>
            <a:r>
              <a:rPr lang="en" dirty="0" smtClean="0"/>
              <a:t>MAE </a:t>
            </a:r>
            <a:r>
              <a:rPr lang="en" dirty="0" smtClean="0"/>
              <a:t>NICOLE B. </a:t>
            </a:r>
            <a:r>
              <a:rPr lang="en" b="0" dirty="0" smtClean="0"/>
              <a:t>Leader/</a:t>
            </a:r>
            <a:r>
              <a:rPr lang="en" b="0" dirty="0" smtClean="0"/>
              <a:t>Programmer</a:t>
            </a:r>
            <a:endParaRPr dirty="0"/>
          </a:p>
        </p:txBody>
      </p:sp>
      <p:sp>
        <p:nvSpPr>
          <p:cNvPr id="413" name="Google Shape;413;p39"/>
          <p:cNvSpPr txBox="1">
            <a:spLocks noGrp="1"/>
          </p:cNvSpPr>
          <p:nvPr>
            <p:ph type="title"/>
          </p:nvPr>
        </p:nvSpPr>
        <p:spPr>
          <a:xfrm>
            <a:off x="3053175" y="440280"/>
            <a:ext cx="3035100" cy="4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a:t>
            </a:r>
            <a:endParaRPr/>
          </a:p>
        </p:txBody>
      </p:sp>
      <p:grpSp>
        <p:nvGrpSpPr>
          <p:cNvPr id="416" name="Google Shape;416;p39"/>
          <p:cNvGrpSpPr/>
          <p:nvPr/>
        </p:nvGrpSpPr>
        <p:grpSpPr>
          <a:xfrm>
            <a:off x="718902" y="583459"/>
            <a:ext cx="7721311" cy="280573"/>
            <a:chOff x="718902" y="583459"/>
            <a:chExt cx="7721311" cy="280573"/>
          </a:xfrm>
        </p:grpSpPr>
        <p:grpSp>
          <p:nvGrpSpPr>
            <p:cNvPr id="417" name="Google Shape;417;p39"/>
            <p:cNvGrpSpPr/>
            <p:nvPr/>
          </p:nvGrpSpPr>
          <p:grpSpPr>
            <a:xfrm>
              <a:off x="7645700" y="583459"/>
              <a:ext cx="794512" cy="280573"/>
              <a:chOff x="4856845" y="3700725"/>
              <a:chExt cx="326275" cy="115225"/>
            </a:xfrm>
          </p:grpSpPr>
          <p:sp>
            <p:nvSpPr>
              <p:cNvPr id="418" name="Google Shape;418;p39"/>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9"/>
            <p:cNvGrpSpPr/>
            <p:nvPr/>
          </p:nvGrpSpPr>
          <p:grpSpPr>
            <a:xfrm flipH="1">
              <a:off x="718902" y="583459"/>
              <a:ext cx="794512" cy="280573"/>
              <a:chOff x="4856845" y="3700725"/>
              <a:chExt cx="326275" cy="115225"/>
            </a:xfrm>
          </p:grpSpPr>
          <p:sp>
            <p:nvSpPr>
              <p:cNvPr id="423" name="Google Shape;423;p39"/>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a:spLocks noGrp="1"/>
          </p:cNvSpPr>
          <p:nvPr>
            <p:ph type="title"/>
          </p:nvPr>
        </p:nvSpPr>
        <p:spPr>
          <a:xfrm>
            <a:off x="2306538" y="2839915"/>
            <a:ext cx="4530923" cy="119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400" dirty="0"/>
              <a:t>CONCLUSION</a:t>
            </a:r>
            <a:endParaRPr sz="2400" dirty="0"/>
          </a:p>
        </p:txBody>
      </p:sp>
      <p:sp>
        <p:nvSpPr>
          <p:cNvPr id="312" name="Google Shape;312;p35"/>
          <p:cNvSpPr txBox="1">
            <a:spLocks noGrp="1"/>
          </p:cNvSpPr>
          <p:nvPr>
            <p:ph type="title" idx="2"/>
          </p:nvPr>
        </p:nvSpPr>
        <p:spPr>
          <a:xfrm>
            <a:off x="2848624" y="1882800"/>
            <a:ext cx="3267000" cy="137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09</a:t>
            </a:r>
            <a:endParaRPr dirty="0"/>
          </a:p>
        </p:txBody>
      </p:sp>
      <p:sp>
        <p:nvSpPr>
          <p:cNvPr id="313" name="Google Shape;313;p35"/>
          <p:cNvSpPr/>
          <p:nvPr/>
        </p:nvSpPr>
        <p:spPr>
          <a:xfrm>
            <a:off x="1072839" y="645449"/>
            <a:ext cx="6998335" cy="293144"/>
          </a:xfrm>
          <a:custGeom>
            <a:avLst/>
            <a:gdLst/>
            <a:ahLst/>
            <a:cxnLst/>
            <a:rect l="l" t="t" r="r" b="b"/>
            <a:pathLst>
              <a:path w="154591" h="7847" fill="none" extrusionOk="0">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072839" y="4204907"/>
            <a:ext cx="6998335" cy="293144"/>
          </a:xfrm>
          <a:custGeom>
            <a:avLst/>
            <a:gdLst/>
            <a:ahLst/>
            <a:cxnLst/>
            <a:rect l="l" t="t" r="r" b="b"/>
            <a:pathLst>
              <a:path w="154591" h="7847" fill="none" extrusionOk="0">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5"/>
          <p:cNvGrpSpPr/>
          <p:nvPr/>
        </p:nvGrpSpPr>
        <p:grpSpPr>
          <a:xfrm>
            <a:off x="2848624" y="4442271"/>
            <a:ext cx="3459539" cy="145246"/>
            <a:chOff x="2875403" y="4442271"/>
            <a:chExt cx="3459539" cy="145246"/>
          </a:xfrm>
        </p:grpSpPr>
        <p:sp>
          <p:nvSpPr>
            <p:cNvPr id="316" name="Google Shape;316;p35"/>
            <p:cNvSpPr/>
            <p:nvPr/>
          </p:nvSpPr>
          <p:spPr>
            <a:xfrm>
              <a:off x="5158827" y="444227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5713709" y="444227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977446" y="444227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429876" y="444227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2875403" y="444227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5"/>
          <p:cNvGrpSpPr/>
          <p:nvPr/>
        </p:nvGrpSpPr>
        <p:grpSpPr>
          <a:xfrm>
            <a:off x="2848624" y="550009"/>
            <a:ext cx="3459539" cy="145246"/>
            <a:chOff x="2877924" y="543151"/>
            <a:chExt cx="3459539" cy="145246"/>
          </a:xfrm>
        </p:grpSpPr>
        <p:sp>
          <p:nvSpPr>
            <p:cNvPr id="322" name="Google Shape;322;p35"/>
            <p:cNvSpPr/>
            <p:nvPr/>
          </p:nvSpPr>
          <p:spPr>
            <a:xfrm>
              <a:off x="5161347" y="54315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716230" y="54315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3979967" y="54315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3432396" y="54315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877924" y="54315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5"/>
          <p:cNvGrpSpPr/>
          <p:nvPr/>
        </p:nvGrpSpPr>
        <p:grpSpPr>
          <a:xfrm>
            <a:off x="6965472" y="2902666"/>
            <a:ext cx="884042" cy="312191"/>
            <a:chOff x="4856845" y="3700725"/>
            <a:chExt cx="326275" cy="115225"/>
          </a:xfrm>
        </p:grpSpPr>
        <p:sp>
          <p:nvSpPr>
            <p:cNvPr id="328" name="Google Shape;328;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5"/>
          <p:cNvGrpSpPr/>
          <p:nvPr/>
        </p:nvGrpSpPr>
        <p:grpSpPr>
          <a:xfrm flipH="1">
            <a:off x="1469779" y="2902666"/>
            <a:ext cx="884042" cy="312191"/>
            <a:chOff x="4856845" y="3700725"/>
            <a:chExt cx="326275" cy="115225"/>
          </a:xfrm>
        </p:grpSpPr>
        <p:sp>
          <p:nvSpPr>
            <p:cNvPr id="333" name="Google Shape;333;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371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2" name="Google Shape;402;p38"/>
          <p:cNvSpPr txBox="1">
            <a:spLocks noGrp="1"/>
          </p:cNvSpPr>
          <p:nvPr>
            <p:ph type="subTitle" idx="1"/>
          </p:nvPr>
        </p:nvSpPr>
        <p:spPr>
          <a:xfrm>
            <a:off x="589830" y="1732312"/>
            <a:ext cx="7559031" cy="2442900"/>
          </a:xfrm>
          <a:prstGeom prst="rect">
            <a:avLst/>
          </a:prstGeom>
        </p:spPr>
        <p:txBody>
          <a:bodyPr spcFirstLastPara="1" wrap="square" lIns="91425" tIns="91425" rIns="91425" bIns="91425" anchor="ctr" anchorCtr="0">
            <a:noAutofit/>
          </a:bodyPr>
          <a:lstStyle/>
          <a:p>
            <a:pPr algn="just">
              <a:lnSpc>
                <a:spcPct val="150000"/>
              </a:lnSpc>
              <a:spcAft>
                <a:spcPts val="800"/>
              </a:spcAft>
            </a:pPr>
            <a:r>
              <a:rPr lang="en-US" sz="1600">
                <a:effectLst/>
                <a:latin typeface="Open Sans" panose="020B0606030504020204" pitchFamily="34" charset="0"/>
                <a:ea typeface="Open Sans" panose="020B0606030504020204" pitchFamily="34" charset="0"/>
                <a:cs typeface="Open Sans" panose="020B0606030504020204" pitchFamily="34" charset="0"/>
              </a:rPr>
              <a:t>	</a:t>
            </a:r>
            <a:r>
              <a:rPr lang="en-US" sz="1600" smtClean="0">
                <a:effectLst/>
                <a:latin typeface="Open Sans" panose="020B0606030504020204" pitchFamily="34" charset="0"/>
                <a:ea typeface="Open Sans" panose="020B0606030504020204" pitchFamily="34" charset="0"/>
                <a:cs typeface="Open Sans" panose="020B0606030504020204" pitchFamily="34" charset="0"/>
              </a:rPr>
              <a:t>	The </a:t>
            </a:r>
            <a:r>
              <a:rPr lang="en-US" sz="1600" dirty="0">
                <a:effectLst/>
                <a:latin typeface="Open Sans" panose="020B0606030504020204" pitchFamily="34" charset="0"/>
                <a:ea typeface="Open Sans" panose="020B0606030504020204" pitchFamily="34" charset="0"/>
                <a:cs typeface="Open Sans" panose="020B0606030504020204" pitchFamily="34" charset="0"/>
              </a:rPr>
              <a:t>game is easy to play, and the graphics make the game look good. Web games are played in moderation and mindfulness as they are a viable source of stress relief. The player actively contributions to the level of satisfaction they attain from this medium and thus is more invested and willing to engage in the elements of the game. </a:t>
            </a:r>
            <a:endParaRPr lang="en-PH" sz="1600" dirty="0">
              <a:effectLst/>
              <a:latin typeface="Open Sans" panose="020B0606030504020204" pitchFamily="34" charset="0"/>
              <a:ea typeface="Open Sans" panose="020B0606030504020204" pitchFamily="34" charset="0"/>
              <a:cs typeface="Open Sans" panose="020B0606030504020204" pitchFamily="34" charset="0"/>
            </a:endParaRPr>
          </a:p>
          <a:p>
            <a:pPr marL="457200" algn="just">
              <a:lnSpc>
                <a:spcPct val="150000"/>
              </a:lnSpc>
              <a:spcAft>
                <a:spcPts val="800"/>
              </a:spcAft>
            </a:pPr>
            <a:endParaRPr lang="en-PH" sz="16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1513414" y="376345"/>
            <a:ext cx="5350585" cy="694800"/>
          </a:xfrm>
        </p:spPr>
        <p:txBody>
          <a:bodyPr/>
          <a:lstStyle/>
          <a:p>
            <a:pPr marL="457200">
              <a:lnSpc>
                <a:spcPct val="200000"/>
              </a:lnSpc>
              <a:spcAft>
                <a:spcPts val="800"/>
              </a:spcAft>
            </a:pPr>
            <a:r>
              <a:rPr lang="en-PH" sz="1800" dirty="0">
                <a:effectLst/>
                <a:latin typeface="Prompt" panose="00000500000000000000" pitchFamily="2" charset="-34"/>
                <a:ea typeface="Open Sans" panose="020B0606030504020204" pitchFamily="34" charset="0"/>
                <a:cs typeface="Prompt" panose="00000500000000000000" pitchFamily="2" charset="-34"/>
              </a:rPr>
              <a:t>CONCLUSION</a:t>
            </a:r>
          </a:p>
        </p:txBody>
      </p:sp>
    </p:spTree>
    <p:extLst>
      <p:ext uri="{BB962C8B-B14F-4D97-AF65-F5344CB8AC3E}">
        <p14:creationId xmlns:p14="http://schemas.microsoft.com/office/powerpoint/2010/main" val="162300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p:nvPr/>
        </p:nvSpPr>
        <p:spPr>
          <a:xfrm>
            <a:off x="2344420" y="1648869"/>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4015745" y="1648869"/>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5795642" y="1661710"/>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577555" y="1648869"/>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418320" y="1501719"/>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197268" y="1501719"/>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3868595" y="1501719"/>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5648488" y="1514560"/>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title"/>
          </p:nvPr>
        </p:nvSpPr>
        <p:spPr>
          <a:xfrm>
            <a:off x="2503120" y="365242"/>
            <a:ext cx="41373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85" name="Google Shape;285;p34"/>
          <p:cNvSpPr txBox="1">
            <a:spLocks noGrp="1"/>
          </p:cNvSpPr>
          <p:nvPr>
            <p:ph type="subTitle" idx="1"/>
          </p:nvPr>
        </p:nvSpPr>
        <p:spPr>
          <a:xfrm>
            <a:off x="43270" y="3047187"/>
            <a:ext cx="2097985" cy="5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SOFTWARE AND HARDWARE REQUIREMENTS</a:t>
            </a:r>
            <a:endParaRPr dirty="0"/>
          </a:p>
        </p:txBody>
      </p:sp>
      <p:sp>
        <p:nvSpPr>
          <p:cNvPr id="286" name="Google Shape;286;p34"/>
          <p:cNvSpPr txBox="1">
            <a:spLocks noGrp="1"/>
          </p:cNvSpPr>
          <p:nvPr>
            <p:ph type="subTitle" idx="2"/>
          </p:nvPr>
        </p:nvSpPr>
        <p:spPr>
          <a:xfrm>
            <a:off x="2105636" y="3104996"/>
            <a:ext cx="1467300" cy="5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dirty="0"/>
              <a:t>VIDEO GAME MECHANICS/CONTROLS</a:t>
            </a:r>
            <a:endParaRPr dirty="0"/>
          </a:p>
        </p:txBody>
      </p:sp>
      <p:sp>
        <p:nvSpPr>
          <p:cNvPr id="287" name="Google Shape;287;p34"/>
          <p:cNvSpPr txBox="1">
            <a:spLocks noGrp="1"/>
          </p:cNvSpPr>
          <p:nvPr>
            <p:ph type="subTitle" idx="3"/>
          </p:nvPr>
        </p:nvSpPr>
        <p:spPr>
          <a:xfrm>
            <a:off x="3838350" y="3104996"/>
            <a:ext cx="1467300" cy="5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SCREENSHOT SOFTWARE</a:t>
            </a:r>
            <a:endParaRPr dirty="0"/>
          </a:p>
        </p:txBody>
      </p:sp>
      <p:sp>
        <p:nvSpPr>
          <p:cNvPr id="288" name="Google Shape;288;p34"/>
          <p:cNvSpPr txBox="1">
            <a:spLocks noGrp="1"/>
          </p:cNvSpPr>
          <p:nvPr>
            <p:ph type="subTitle" idx="4"/>
          </p:nvPr>
        </p:nvSpPr>
        <p:spPr>
          <a:xfrm>
            <a:off x="5480577" y="3035091"/>
            <a:ext cx="1585174" cy="5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COMPOSITION</a:t>
            </a:r>
            <a:endParaRPr dirty="0"/>
          </a:p>
        </p:txBody>
      </p:sp>
      <p:sp>
        <p:nvSpPr>
          <p:cNvPr id="293" name="Google Shape;293;p34"/>
          <p:cNvSpPr txBox="1">
            <a:spLocks noGrp="1"/>
          </p:cNvSpPr>
          <p:nvPr>
            <p:ph type="title" idx="9"/>
          </p:nvPr>
        </p:nvSpPr>
        <p:spPr>
          <a:xfrm>
            <a:off x="659619" y="1883900"/>
            <a:ext cx="8670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94" name="Google Shape;294;p34"/>
          <p:cNvSpPr txBox="1">
            <a:spLocks noGrp="1"/>
          </p:cNvSpPr>
          <p:nvPr>
            <p:ph type="title" idx="13"/>
          </p:nvPr>
        </p:nvSpPr>
        <p:spPr>
          <a:xfrm>
            <a:off x="2405786" y="1883900"/>
            <a:ext cx="8670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95" name="Google Shape;295;p34"/>
          <p:cNvSpPr txBox="1">
            <a:spLocks noGrp="1"/>
          </p:cNvSpPr>
          <p:nvPr>
            <p:ph type="title" idx="14"/>
          </p:nvPr>
        </p:nvSpPr>
        <p:spPr>
          <a:xfrm>
            <a:off x="4060460" y="1883900"/>
            <a:ext cx="8670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96" name="Google Shape;296;p34"/>
          <p:cNvSpPr txBox="1">
            <a:spLocks noGrp="1"/>
          </p:cNvSpPr>
          <p:nvPr>
            <p:ph type="title" idx="15"/>
          </p:nvPr>
        </p:nvSpPr>
        <p:spPr>
          <a:xfrm>
            <a:off x="5839664" y="1896741"/>
            <a:ext cx="867000"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grpSp>
        <p:nvGrpSpPr>
          <p:cNvPr id="297" name="Google Shape;297;p34"/>
          <p:cNvGrpSpPr/>
          <p:nvPr/>
        </p:nvGrpSpPr>
        <p:grpSpPr>
          <a:xfrm>
            <a:off x="7645700" y="583459"/>
            <a:ext cx="794512" cy="280573"/>
            <a:chOff x="4856845" y="3700725"/>
            <a:chExt cx="326275" cy="115225"/>
          </a:xfrm>
        </p:grpSpPr>
        <p:sp>
          <p:nvSpPr>
            <p:cNvPr id="298" name="Google Shape;298;p34"/>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4"/>
          <p:cNvGrpSpPr/>
          <p:nvPr/>
        </p:nvGrpSpPr>
        <p:grpSpPr>
          <a:xfrm flipH="1">
            <a:off x="718902" y="583459"/>
            <a:ext cx="794512" cy="280573"/>
            <a:chOff x="4856845" y="3700725"/>
            <a:chExt cx="326275" cy="115225"/>
          </a:xfrm>
        </p:grpSpPr>
        <p:sp>
          <p:nvSpPr>
            <p:cNvPr id="303" name="Google Shape;303;p34"/>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78;p34">
            <a:extLst>
              <a:ext uri="{FF2B5EF4-FFF2-40B4-BE49-F238E27FC236}">
                <a16:creationId xmlns:a16="http://schemas.microsoft.com/office/drawing/2014/main" xmlns="" id="{10AEB824-6D17-4E12-314B-90228E4D97E4}"/>
              </a:ext>
            </a:extLst>
          </p:cNvPr>
          <p:cNvSpPr/>
          <p:nvPr/>
        </p:nvSpPr>
        <p:spPr>
          <a:xfrm>
            <a:off x="7529190" y="1661710"/>
            <a:ext cx="991200" cy="991200"/>
          </a:xfrm>
          <a:prstGeom prst="ellipse">
            <a:avLst/>
          </a:prstGeom>
          <a:noFill/>
          <a:ln w="1905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3;p34">
            <a:extLst>
              <a:ext uri="{FF2B5EF4-FFF2-40B4-BE49-F238E27FC236}">
                <a16:creationId xmlns:a16="http://schemas.microsoft.com/office/drawing/2014/main" xmlns="" id="{276B572F-385B-21AF-BE19-2D125CD109E1}"/>
              </a:ext>
            </a:extLst>
          </p:cNvPr>
          <p:cNvSpPr/>
          <p:nvPr/>
        </p:nvSpPr>
        <p:spPr>
          <a:xfrm>
            <a:off x="7382036" y="1514560"/>
            <a:ext cx="1285500" cy="1285500"/>
          </a:xfrm>
          <a:prstGeom prst="ellipse">
            <a:avLst/>
          </a:prstGeom>
          <a:gradFill>
            <a:gsLst>
              <a:gs pos="0">
                <a:srgbClr val="FFFFFF">
                  <a:alpha val="0"/>
                </a:srgbClr>
              </a:gs>
              <a:gs pos="61000">
                <a:srgbClr val="FFFFFF">
                  <a:alpha val="0"/>
                </a:srgbClr>
              </a:gs>
              <a:gs pos="100000">
                <a:srgbClr val="5ED2F1"/>
              </a:gs>
            </a:gsLst>
            <a:path path="circle">
              <a:fillToRect l="50000" t="50000" r="50000" b="50000"/>
            </a:path>
            <a:tileRect/>
          </a:gradFill>
          <a:ln w="381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6;p34">
            <a:extLst>
              <a:ext uri="{FF2B5EF4-FFF2-40B4-BE49-F238E27FC236}">
                <a16:creationId xmlns:a16="http://schemas.microsoft.com/office/drawing/2014/main" xmlns="" id="{0ED4F265-CEFD-45D9-1920-632759529D4A}"/>
              </a:ext>
            </a:extLst>
          </p:cNvPr>
          <p:cNvSpPr txBox="1">
            <a:spLocks/>
          </p:cNvSpPr>
          <p:nvPr/>
        </p:nvSpPr>
        <p:spPr>
          <a:xfrm>
            <a:off x="7573212" y="1896741"/>
            <a:ext cx="8670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800"/>
              <a:buFont typeface="Oswald"/>
              <a:buNone/>
              <a:defRPr sz="2600" b="1" i="0" u="none" strike="noStrike" cap="none">
                <a:solidFill>
                  <a:srgbClr val="FFFFFF"/>
                </a:solidFill>
                <a:latin typeface="Prompt"/>
                <a:ea typeface="Prompt"/>
                <a:cs typeface="Prompt"/>
                <a:sym typeface="Prompt"/>
              </a:defRPr>
            </a:lvl1pPr>
            <a:lvl2pPr marR="0" lvl="1" algn="ctr" rtl="0">
              <a:lnSpc>
                <a:spcPct val="100000"/>
              </a:lnSpc>
              <a:spcBef>
                <a:spcPts val="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1800"/>
              <a:buFont typeface="Arial"/>
              <a:buNone/>
              <a:defRPr sz="1800" b="0" i="0" u="none" strike="noStrike" cap="none">
                <a:solidFill>
                  <a:srgbClr val="FFFFFF"/>
                </a:solidFill>
                <a:latin typeface="Arial"/>
                <a:ea typeface="Arial"/>
                <a:cs typeface="Arial"/>
                <a:sym typeface="Arial"/>
              </a:defRPr>
            </a:lvl9pPr>
          </a:lstStyle>
          <a:p>
            <a:r>
              <a:rPr lang="en"/>
              <a:t>09</a:t>
            </a:r>
          </a:p>
        </p:txBody>
      </p:sp>
      <p:sp>
        <p:nvSpPr>
          <p:cNvPr id="32" name="Google Shape;288;p34">
            <a:extLst>
              <a:ext uri="{FF2B5EF4-FFF2-40B4-BE49-F238E27FC236}">
                <a16:creationId xmlns:a16="http://schemas.microsoft.com/office/drawing/2014/main" xmlns="" id="{77A03B8A-05AA-4FBC-3D29-50937C64B4AD}"/>
              </a:ext>
            </a:extLst>
          </p:cNvPr>
          <p:cNvSpPr txBox="1">
            <a:spLocks/>
          </p:cNvSpPr>
          <p:nvPr/>
        </p:nvSpPr>
        <p:spPr>
          <a:xfrm>
            <a:off x="7214125" y="3032692"/>
            <a:ext cx="1585174" cy="58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FFFFFF"/>
              </a:buClr>
              <a:buSzPts val="1600"/>
              <a:buFont typeface="Roboto"/>
              <a:buNone/>
              <a:defRPr sz="1500" b="1" i="0" u="none" strike="noStrike" cap="none">
                <a:solidFill>
                  <a:schemeClr val="dk1"/>
                </a:solidFill>
                <a:latin typeface="Prompt"/>
                <a:ea typeface="Prompt"/>
                <a:cs typeface="Prompt"/>
                <a:sym typeface="Prompt"/>
              </a:defRPr>
            </a:lvl1pPr>
            <a:lvl2pPr marL="914400" marR="0" lvl="1" indent="-317500" algn="l" rtl="0">
              <a:lnSpc>
                <a:spcPct val="115000"/>
              </a:lnSpc>
              <a:spcBef>
                <a:spcPts val="0"/>
              </a:spcBef>
              <a:spcAft>
                <a:spcPts val="0"/>
              </a:spcAft>
              <a:buClr>
                <a:srgbClr val="FFFFFF"/>
              </a:buClr>
              <a:buSzPts val="1400"/>
              <a:buFont typeface="Roboto"/>
              <a:buNone/>
              <a:defRPr sz="1400" b="0" i="0" u="none" strike="noStrike" cap="none">
                <a:solidFill>
                  <a:srgbClr val="FFFFFF"/>
                </a:solidFill>
                <a:latin typeface="Roboto"/>
                <a:ea typeface="Roboto"/>
                <a:cs typeface="Roboto"/>
                <a:sym typeface="Roboto"/>
              </a:defRPr>
            </a:lvl2pPr>
            <a:lvl3pPr marL="1371600" marR="0" lvl="2" indent="-317500" algn="l" rtl="0">
              <a:lnSpc>
                <a:spcPct val="115000"/>
              </a:lnSpc>
              <a:spcBef>
                <a:spcPts val="1600"/>
              </a:spcBef>
              <a:spcAft>
                <a:spcPts val="0"/>
              </a:spcAft>
              <a:buClr>
                <a:srgbClr val="FFFFFF"/>
              </a:buClr>
              <a:buSzPts val="1400"/>
              <a:buFont typeface="Roboto"/>
              <a:buNone/>
              <a:defRPr sz="1400" b="0" i="0" u="none" strike="noStrike" cap="none">
                <a:solidFill>
                  <a:srgbClr val="FFFFFF"/>
                </a:solidFill>
                <a:latin typeface="Roboto"/>
                <a:ea typeface="Roboto"/>
                <a:cs typeface="Roboto"/>
                <a:sym typeface="Roboto"/>
              </a:defRPr>
            </a:lvl3pPr>
            <a:lvl4pPr marL="1828800" marR="0" lvl="3" indent="-317500" algn="l" rtl="0">
              <a:lnSpc>
                <a:spcPct val="115000"/>
              </a:lnSpc>
              <a:spcBef>
                <a:spcPts val="1600"/>
              </a:spcBef>
              <a:spcAft>
                <a:spcPts val="0"/>
              </a:spcAft>
              <a:buClr>
                <a:srgbClr val="FFFFFF"/>
              </a:buClr>
              <a:buSzPts val="1400"/>
              <a:buFont typeface="Roboto"/>
              <a:buNone/>
              <a:defRPr sz="1400" b="0" i="0" u="none" strike="noStrike" cap="none">
                <a:solidFill>
                  <a:srgbClr val="FFFFFF"/>
                </a:solidFill>
                <a:latin typeface="Roboto"/>
                <a:ea typeface="Roboto"/>
                <a:cs typeface="Roboto"/>
                <a:sym typeface="Roboto"/>
              </a:defRPr>
            </a:lvl4pPr>
            <a:lvl5pPr marL="2286000" marR="0" lvl="4" indent="-317500" algn="l" rtl="0">
              <a:lnSpc>
                <a:spcPct val="115000"/>
              </a:lnSpc>
              <a:spcBef>
                <a:spcPts val="1600"/>
              </a:spcBef>
              <a:spcAft>
                <a:spcPts val="0"/>
              </a:spcAft>
              <a:buClr>
                <a:srgbClr val="FFFFFF"/>
              </a:buClr>
              <a:buSzPts val="1400"/>
              <a:buFont typeface="Roboto"/>
              <a:buNone/>
              <a:defRPr sz="1400" b="0" i="0" u="none" strike="noStrike" cap="none">
                <a:solidFill>
                  <a:srgbClr val="FFFFFF"/>
                </a:solidFill>
                <a:latin typeface="Roboto"/>
                <a:ea typeface="Roboto"/>
                <a:cs typeface="Roboto"/>
                <a:sym typeface="Roboto"/>
              </a:defRPr>
            </a:lvl5pPr>
            <a:lvl6pPr marL="2743200" marR="0" lvl="5" indent="-317500" algn="l" rtl="0">
              <a:lnSpc>
                <a:spcPct val="115000"/>
              </a:lnSpc>
              <a:spcBef>
                <a:spcPts val="1600"/>
              </a:spcBef>
              <a:spcAft>
                <a:spcPts val="0"/>
              </a:spcAft>
              <a:buClr>
                <a:srgbClr val="FFFFFF"/>
              </a:buClr>
              <a:buSzPts val="1400"/>
              <a:buFont typeface="Roboto"/>
              <a:buNone/>
              <a:defRPr sz="1400" b="0" i="0" u="none" strike="noStrike" cap="none">
                <a:solidFill>
                  <a:srgbClr val="FFFFFF"/>
                </a:solidFill>
                <a:latin typeface="Roboto"/>
                <a:ea typeface="Roboto"/>
                <a:cs typeface="Roboto"/>
                <a:sym typeface="Roboto"/>
              </a:defRPr>
            </a:lvl6pPr>
            <a:lvl7pPr marL="3200400" marR="0" lvl="6" indent="-317500" algn="l" rtl="0">
              <a:lnSpc>
                <a:spcPct val="115000"/>
              </a:lnSpc>
              <a:spcBef>
                <a:spcPts val="1600"/>
              </a:spcBef>
              <a:spcAft>
                <a:spcPts val="0"/>
              </a:spcAft>
              <a:buClr>
                <a:srgbClr val="FFFFFF"/>
              </a:buClr>
              <a:buSzPts val="1400"/>
              <a:buFont typeface="Roboto"/>
              <a:buNone/>
              <a:defRPr sz="1400" b="0" i="0" u="none" strike="noStrike" cap="none">
                <a:solidFill>
                  <a:srgbClr val="FFFFFF"/>
                </a:solidFill>
                <a:latin typeface="Roboto"/>
                <a:ea typeface="Roboto"/>
                <a:cs typeface="Roboto"/>
                <a:sym typeface="Roboto"/>
              </a:defRPr>
            </a:lvl7pPr>
            <a:lvl8pPr marL="3657600" marR="0" lvl="7" indent="-317500" algn="l" rtl="0">
              <a:lnSpc>
                <a:spcPct val="115000"/>
              </a:lnSpc>
              <a:spcBef>
                <a:spcPts val="1600"/>
              </a:spcBef>
              <a:spcAft>
                <a:spcPts val="0"/>
              </a:spcAft>
              <a:buClr>
                <a:srgbClr val="FFFFFF"/>
              </a:buClr>
              <a:buSzPts val="1400"/>
              <a:buFont typeface="Roboto"/>
              <a:buNone/>
              <a:defRPr sz="1400" b="0" i="0" u="none" strike="noStrike" cap="none">
                <a:solidFill>
                  <a:srgbClr val="FFFFFF"/>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FFFFFF"/>
              </a:buClr>
              <a:buSzPts val="1400"/>
              <a:buFont typeface="Roboto"/>
              <a:buNone/>
              <a:defRPr sz="1400" b="0" i="0" u="none" strike="noStrike" cap="none">
                <a:solidFill>
                  <a:srgbClr val="FFFFFF"/>
                </a:solidFill>
                <a:latin typeface="Roboto"/>
                <a:ea typeface="Roboto"/>
                <a:cs typeface="Roboto"/>
                <a:sym typeface="Roboto"/>
              </a:defRPr>
            </a:lvl9pPr>
          </a:lstStyle>
          <a:p>
            <a:pPr marL="0" indent="0"/>
            <a:r>
              <a:rPr lang="en-PH" dirty="0"/>
              <a:t>CONCLUSION</a:t>
            </a:r>
          </a:p>
        </p:txBody>
      </p:sp>
    </p:spTree>
    <p:extLst>
      <p:ext uri="{BB962C8B-B14F-4D97-AF65-F5344CB8AC3E}">
        <p14:creationId xmlns:p14="http://schemas.microsoft.com/office/powerpoint/2010/main" val="135843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a:spLocks noGrp="1"/>
          </p:cNvSpPr>
          <p:nvPr>
            <p:ph type="title"/>
          </p:nvPr>
        </p:nvSpPr>
        <p:spPr>
          <a:xfrm>
            <a:off x="2463851" y="2835760"/>
            <a:ext cx="4157694" cy="119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ACKNOWLEDGEMENT</a:t>
            </a:r>
            <a:endParaRPr dirty="0"/>
          </a:p>
        </p:txBody>
      </p:sp>
      <p:sp>
        <p:nvSpPr>
          <p:cNvPr id="312" name="Google Shape;312;p35"/>
          <p:cNvSpPr txBox="1">
            <a:spLocks noGrp="1"/>
          </p:cNvSpPr>
          <p:nvPr>
            <p:ph type="title" idx="2"/>
          </p:nvPr>
        </p:nvSpPr>
        <p:spPr>
          <a:xfrm>
            <a:off x="2741297" y="1819701"/>
            <a:ext cx="3267000" cy="137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13" name="Google Shape;313;p35"/>
          <p:cNvSpPr/>
          <p:nvPr/>
        </p:nvSpPr>
        <p:spPr>
          <a:xfrm>
            <a:off x="1072839" y="645449"/>
            <a:ext cx="6998335" cy="293144"/>
          </a:xfrm>
          <a:custGeom>
            <a:avLst/>
            <a:gdLst/>
            <a:ahLst/>
            <a:cxnLst/>
            <a:rect l="l" t="t" r="r" b="b"/>
            <a:pathLst>
              <a:path w="154591" h="7847" fill="none" extrusionOk="0">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072839" y="4204907"/>
            <a:ext cx="6998335" cy="293144"/>
          </a:xfrm>
          <a:custGeom>
            <a:avLst/>
            <a:gdLst/>
            <a:ahLst/>
            <a:cxnLst/>
            <a:rect l="l" t="t" r="r" b="b"/>
            <a:pathLst>
              <a:path w="154591" h="7847" fill="none" extrusionOk="0">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5"/>
          <p:cNvGrpSpPr/>
          <p:nvPr/>
        </p:nvGrpSpPr>
        <p:grpSpPr>
          <a:xfrm>
            <a:off x="2848624" y="4442271"/>
            <a:ext cx="3459539" cy="145246"/>
            <a:chOff x="2875403" y="4442271"/>
            <a:chExt cx="3459539" cy="145246"/>
          </a:xfrm>
        </p:grpSpPr>
        <p:sp>
          <p:nvSpPr>
            <p:cNvPr id="316" name="Google Shape;316;p35"/>
            <p:cNvSpPr/>
            <p:nvPr/>
          </p:nvSpPr>
          <p:spPr>
            <a:xfrm>
              <a:off x="5158827" y="444227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5713709" y="444227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977446" y="444227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429876" y="444227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2875403" y="444227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5"/>
          <p:cNvGrpSpPr/>
          <p:nvPr/>
        </p:nvGrpSpPr>
        <p:grpSpPr>
          <a:xfrm>
            <a:off x="2848624" y="550009"/>
            <a:ext cx="3459539" cy="145246"/>
            <a:chOff x="2877924" y="543151"/>
            <a:chExt cx="3459539" cy="145246"/>
          </a:xfrm>
        </p:grpSpPr>
        <p:sp>
          <p:nvSpPr>
            <p:cNvPr id="322" name="Google Shape;322;p35"/>
            <p:cNvSpPr/>
            <p:nvPr/>
          </p:nvSpPr>
          <p:spPr>
            <a:xfrm>
              <a:off x="5161347" y="54315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716230" y="54315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3979967" y="54315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3432396" y="54315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877924" y="54315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5"/>
          <p:cNvGrpSpPr/>
          <p:nvPr/>
        </p:nvGrpSpPr>
        <p:grpSpPr>
          <a:xfrm>
            <a:off x="6965472" y="2902666"/>
            <a:ext cx="884042" cy="312191"/>
            <a:chOff x="4856845" y="3700725"/>
            <a:chExt cx="326275" cy="115225"/>
          </a:xfrm>
        </p:grpSpPr>
        <p:sp>
          <p:nvSpPr>
            <p:cNvPr id="328" name="Google Shape;328;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5"/>
          <p:cNvGrpSpPr/>
          <p:nvPr/>
        </p:nvGrpSpPr>
        <p:grpSpPr>
          <a:xfrm flipH="1">
            <a:off x="1469779" y="2902666"/>
            <a:ext cx="884042" cy="312191"/>
            <a:chOff x="4856845" y="3700725"/>
            <a:chExt cx="326275" cy="115225"/>
          </a:xfrm>
        </p:grpSpPr>
        <p:sp>
          <p:nvSpPr>
            <p:cNvPr id="333" name="Google Shape;333;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3" name="Google Shape;463;p41"/>
          <p:cNvSpPr txBox="1">
            <a:spLocks noGrp="1"/>
          </p:cNvSpPr>
          <p:nvPr>
            <p:ph type="subTitle" idx="3"/>
          </p:nvPr>
        </p:nvSpPr>
        <p:spPr>
          <a:xfrm>
            <a:off x="1478119" y="2374911"/>
            <a:ext cx="6019593" cy="918300"/>
          </a:xfrm>
          <a:prstGeom prst="rect">
            <a:avLst/>
          </a:prstGeom>
        </p:spPr>
        <p:txBody>
          <a:bodyPr spcFirstLastPara="1" wrap="square" lIns="91425" tIns="91425" rIns="91425" bIns="91425" anchor="ctr" anchorCtr="0">
            <a:noAutofit/>
          </a:bodyPr>
          <a:lstStyle/>
          <a:p>
            <a:pPr marL="0" indent="457200" algn="just">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First and foremost, praises and thanks to God, the Almighty, for his showers of blessing throughout this thesis.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457200" algn="just">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We would like to express our deep and sincere gratitude to our CS20 professor, Mr. </a:t>
            </a:r>
            <a:r>
              <a:rPr lang="en-US" sz="1200" dirty="0" err="1">
                <a:latin typeface="Arial" panose="020B0604020202020204" pitchFamily="34" charset="0"/>
                <a:ea typeface="Calibri" panose="020F0502020204030204" pitchFamily="34" charset="0"/>
                <a:cs typeface="Times New Roman" panose="02020603050405020304" pitchFamily="18" charset="0"/>
              </a:rPr>
              <a:t>Joselito</a:t>
            </a:r>
            <a:r>
              <a:rPr lang="en-US" sz="1200" dirty="0">
                <a:latin typeface="Arial" panose="020B0604020202020204" pitchFamily="34" charset="0"/>
                <a:ea typeface="Calibri" panose="020F0502020204030204" pitchFamily="34" charset="0"/>
                <a:cs typeface="Times New Roman" panose="02020603050405020304" pitchFamily="18" charset="0"/>
              </a:rPr>
              <a:t> </a:t>
            </a:r>
            <a:r>
              <a:rPr lang="en-US" sz="1200" dirty="0" err="1">
                <a:latin typeface="Arial" panose="020B0604020202020204" pitchFamily="34" charset="0"/>
                <a:ea typeface="Calibri" panose="020F0502020204030204" pitchFamily="34" charset="0"/>
                <a:cs typeface="Times New Roman" panose="02020603050405020304" pitchFamily="18" charset="0"/>
              </a:rPr>
              <a:t>Borces</a:t>
            </a:r>
            <a:r>
              <a:rPr lang="en-US" sz="1200" dirty="0">
                <a:latin typeface="Arial" panose="020B0604020202020204" pitchFamily="34" charset="0"/>
                <a:ea typeface="Calibri" panose="020F0502020204030204" pitchFamily="34" charset="0"/>
                <a:cs typeface="Times New Roman" panose="02020603050405020304" pitchFamily="18" charset="0"/>
              </a:rPr>
              <a:t> for giving us the opportunity to do this thesis and providing invaluable guidance throughout this thesis. We would also like to thank our respective panelists for taking time today with us.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457200" algn="just">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To our family, friends and classmates, we thank them for supporting us in creating this thesis; for always being there to encourage us.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indent="457200" algn="just">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We wish to extend our special thanks to Google and all software that we used for providing us the tools that we needed to complete this thesis. Without them, this thesis wouldn’t be possible.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xmlns="" id="{1DC44858-C3A5-08A7-0F88-3CB33767B474}"/>
              </a:ext>
            </a:extLst>
          </p:cNvPr>
          <p:cNvSpPr>
            <a:spLocks noGrp="1"/>
          </p:cNvSpPr>
          <p:nvPr>
            <p:ph type="title"/>
          </p:nvPr>
        </p:nvSpPr>
        <p:spPr>
          <a:xfrm>
            <a:off x="2354317" y="785880"/>
            <a:ext cx="4267199" cy="694800"/>
          </a:xfrm>
        </p:spPr>
        <p:txBody>
          <a:bodyPr/>
          <a:lstStyle/>
          <a:p>
            <a:r>
              <a:rPr lang="en-PH" dirty="0"/>
              <a:t>ACKNOWLEDGEMENT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pSp>
        <p:nvGrpSpPr>
          <p:cNvPr id="342" name="Google Shape;342;p36"/>
          <p:cNvGrpSpPr/>
          <p:nvPr/>
        </p:nvGrpSpPr>
        <p:grpSpPr>
          <a:xfrm>
            <a:off x="4068528" y="111450"/>
            <a:ext cx="5114400" cy="5114400"/>
            <a:chOff x="81652" y="14569"/>
            <a:chExt cx="5114400" cy="5114400"/>
          </a:xfrm>
        </p:grpSpPr>
        <p:sp>
          <p:nvSpPr>
            <p:cNvPr id="343" name="Google Shape;343;p36"/>
            <p:cNvSpPr/>
            <p:nvPr/>
          </p:nvSpPr>
          <p:spPr>
            <a:xfrm>
              <a:off x="81652" y="14569"/>
              <a:ext cx="5114400" cy="5114400"/>
            </a:xfrm>
            <a:prstGeom prst="ellipse">
              <a:avLst/>
            </a:prstGeom>
            <a:gradFill>
              <a:gsLst>
                <a:gs pos="0">
                  <a:srgbClr val="FFFFFF">
                    <a:alpha val="0"/>
                  </a:srgbClr>
                </a:gs>
                <a:gs pos="65000">
                  <a:srgbClr val="FFFFFF">
                    <a:alpha val="0"/>
                  </a:srgbClr>
                </a:gs>
                <a:gs pos="100000">
                  <a:srgbClr val="5ED2F1"/>
                </a:gs>
              </a:gsLst>
              <a:path path="circle">
                <a:fillToRect l="50000" t="50000" r="50000" b="50000"/>
              </a:path>
              <a:tileRect/>
            </a:gradFill>
            <a:ln w="76200"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672908" y="599759"/>
              <a:ext cx="3943500" cy="3943500"/>
            </a:xfrm>
            <a:prstGeom prst="ellipse">
              <a:avLst/>
            </a:prstGeom>
            <a:noFill/>
            <a:ln w="28575" cap="flat"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36"/>
          <p:cNvSpPr txBox="1">
            <a:spLocks noGrp="1"/>
          </p:cNvSpPr>
          <p:nvPr>
            <p:ph type="title"/>
          </p:nvPr>
        </p:nvSpPr>
        <p:spPr>
          <a:xfrm>
            <a:off x="378147" y="1784668"/>
            <a:ext cx="3153000" cy="6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dirty="0"/>
              <a:t>STATEMENT OF THE PROBLEM</a:t>
            </a:r>
            <a:endParaRPr dirty="0"/>
          </a:p>
        </p:txBody>
      </p:sp>
      <p:sp>
        <p:nvSpPr>
          <p:cNvPr id="346" name="Google Shape;346;p36"/>
          <p:cNvSpPr txBox="1">
            <a:spLocks noGrp="1"/>
          </p:cNvSpPr>
          <p:nvPr>
            <p:ph type="subTitle" idx="1"/>
          </p:nvPr>
        </p:nvSpPr>
        <p:spPr>
          <a:xfrm>
            <a:off x="5060203" y="1483350"/>
            <a:ext cx="3005700" cy="217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PH" sz="9000" b="1" dirty="0">
                <a:latin typeface="Prompt" panose="00000500000000000000" pitchFamily="2" charset="-34"/>
                <a:cs typeface="Prompt" panose="00000500000000000000" pitchFamily="2" charset="-34"/>
              </a:rPr>
              <a:t>02</a:t>
            </a:r>
            <a:endParaRPr sz="9000" b="1" dirty="0">
              <a:latin typeface="Prompt" panose="00000500000000000000" pitchFamily="2" charset="-34"/>
              <a:cs typeface="Prompt" panose="00000500000000000000" pitchFamily="2" charset="-34"/>
            </a:endParaRPr>
          </a:p>
        </p:txBody>
      </p:sp>
      <p:sp>
        <p:nvSpPr>
          <p:cNvPr id="347" name="Google Shape;347;p36"/>
          <p:cNvSpPr/>
          <p:nvPr/>
        </p:nvSpPr>
        <p:spPr>
          <a:xfrm rot="10800000" flipH="1">
            <a:off x="742725" y="2674449"/>
            <a:ext cx="2812417" cy="321601"/>
          </a:xfrm>
          <a:custGeom>
            <a:avLst/>
            <a:gdLst/>
            <a:ahLst/>
            <a:cxnLst/>
            <a:rect l="l" t="t" r="r" b="b"/>
            <a:pathLst>
              <a:path w="33720" h="4002" fill="none" extrusionOk="0">
                <a:moveTo>
                  <a:pt x="33719" y="1"/>
                </a:moveTo>
                <a:lnTo>
                  <a:pt x="29052" y="4001"/>
                </a:lnTo>
                <a:lnTo>
                  <a:pt x="1" y="4001"/>
                </a:lnTo>
              </a:path>
            </a:pathLst>
          </a:custGeom>
          <a:noFill/>
          <a:ln w="28575" cap="flat" cmpd="sng">
            <a:solidFill>
              <a:srgbClr val="5ED2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6"/>
          <p:cNvGrpSpPr/>
          <p:nvPr/>
        </p:nvGrpSpPr>
        <p:grpSpPr>
          <a:xfrm rot="10800000" flipH="1">
            <a:off x="845587" y="2958238"/>
            <a:ext cx="2035054" cy="198087"/>
            <a:chOff x="367025" y="2970279"/>
            <a:chExt cx="698491" cy="67985"/>
          </a:xfrm>
        </p:grpSpPr>
        <p:sp>
          <p:nvSpPr>
            <p:cNvPr id="349" name="Google Shape;349;p36"/>
            <p:cNvSpPr/>
            <p:nvPr/>
          </p:nvSpPr>
          <p:spPr>
            <a:xfrm>
              <a:off x="367025"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493121"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619216" y="2970279"/>
              <a:ext cx="68012" cy="67985"/>
            </a:xfrm>
            <a:custGeom>
              <a:avLst/>
              <a:gdLst/>
              <a:ahLst/>
              <a:cxnLst/>
              <a:rect l="l" t="t" r="r" b="b"/>
              <a:pathLst>
                <a:path w="2466" h="2465" extrusionOk="0">
                  <a:moveTo>
                    <a:pt x="1" y="0"/>
                  </a:moveTo>
                  <a:lnTo>
                    <a:pt x="1" y="2465"/>
                  </a:lnTo>
                  <a:lnTo>
                    <a:pt x="2465" y="2465"/>
                  </a:lnTo>
                  <a:lnTo>
                    <a:pt x="2465" y="0"/>
                  </a:ln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745312"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871408"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97504" y="2970279"/>
              <a:ext cx="68012" cy="67985"/>
            </a:xfrm>
            <a:custGeom>
              <a:avLst/>
              <a:gdLst/>
              <a:ahLst/>
              <a:cxnLst/>
              <a:rect l="l" t="t" r="r" b="b"/>
              <a:pathLst>
                <a:path w="2466" h="2465" fill="none" extrusionOk="0">
                  <a:moveTo>
                    <a:pt x="1" y="0"/>
                  </a:moveTo>
                  <a:lnTo>
                    <a:pt x="2465" y="0"/>
                  </a:lnTo>
                  <a:lnTo>
                    <a:pt x="2465" y="2465"/>
                  </a:lnTo>
                  <a:lnTo>
                    <a:pt x="1" y="2465"/>
                  </a:lnTo>
                  <a:close/>
                </a:path>
              </a:pathLst>
            </a:custGeom>
            <a:noFill/>
            <a:ln w="9525" cap="flat" cmpd="sng">
              <a:solidFill>
                <a:srgbClr val="81F5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6" name="Google Shape;376;p38"/>
          <p:cNvGrpSpPr/>
          <p:nvPr/>
        </p:nvGrpSpPr>
        <p:grpSpPr>
          <a:xfrm>
            <a:off x="718902" y="583459"/>
            <a:ext cx="7721311" cy="280573"/>
            <a:chOff x="718902" y="583459"/>
            <a:chExt cx="7721311" cy="280573"/>
          </a:xfrm>
        </p:grpSpPr>
        <p:grpSp>
          <p:nvGrpSpPr>
            <p:cNvPr id="377" name="Google Shape;377;p38"/>
            <p:cNvGrpSpPr/>
            <p:nvPr/>
          </p:nvGrpSpPr>
          <p:grpSpPr>
            <a:xfrm>
              <a:off x="7645700" y="583459"/>
              <a:ext cx="794512" cy="280573"/>
              <a:chOff x="4856845" y="3700725"/>
              <a:chExt cx="326275" cy="115225"/>
            </a:xfrm>
          </p:grpSpPr>
          <p:sp>
            <p:nvSpPr>
              <p:cNvPr id="378" name="Google Shape;378;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flipH="1">
              <a:off x="718902" y="583459"/>
              <a:ext cx="794512" cy="280573"/>
              <a:chOff x="4856845" y="3700725"/>
              <a:chExt cx="326275" cy="115225"/>
            </a:xfrm>
          </p:grpSpPr>
          <p:sp>
            <p:nvSpPr>
              <p:cNvPr id="383" name="Google Shape;383;p38"/>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2" name="Google Shape;402;p38"/>
          <p:cNvSpPr txBox="1">
            <a:spLocks noGrp="1"/>
          </p:cNvSpPr>
          <p:nvPr>
            <p:ph type="subTitle" idx="1"/>
          </p:nvPr>
        </p:nvSpPr>
        <p:spPr>
          <a:xfrm>
            <a:off x="1303204" y="1712002"/>
            <a:ext cx="6479791" cy="2442900"/>
          </a:xfrm>
          <a:prstGeom prst="rect">
            <a:avLst/>
          </a:prstGeom>
        </p:spPr>
        <p:txBody>
          <a:bodyPr spcFirstLastPara="1" wrap="square" lIns="91425" tIns="91425" rIns="91425" bIns="91425" anchor="ctr" anchorCtr="0">
            <a:noAutofit/>
          </a:bodyPr>
          <a:lstStyle/>
          <a:p>
            <a:pPr marL="342900" lvl="0" indent="-342900" algn="l">
              <a:lnSpc>
                <a:spcPct val="150000"/>
              </a:lnSpc>
              <a:spcAft>
                <a:spcPts val="800"/>
              </a:spcAft>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Times New Roman" panose="02020603050405020304" pitchFamily="18" charset="0"/>
              </a:rPr>
              <a:t>Boredom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Bef>
                <a:spcPts val="0"/>
              </a:spcBef>
              <a:buFont typeface="Wingdings" panose="05000000000000000000" pitchFamily="2" charset="2"/>
              <a:buChar char=""/>
            </a:pPr>
            <a:r>
              <a:rPr lang="en-US" sz="1200" dirty="0">
                <a:latin typeface="Arial" panose="020B0604020202020204" pitchFamily="34" charset="0"/>
                <a:ea typeface="Calibri" panose="020F0502020204030204" pitchFamily="34" charset="0"/>
                <a:cs typeface="Times New Roman" panose="02020603050405020304" pitchFamily="18" charset="0"/>
              </a:rPr>
              <a:t>Getting used to everyday rotation activity and bring dullness.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Times New Roman" panose="02020603050405020304" pitchFamily="18" charset="0"/>
              </a:rPr>
              <a:t>Inattentiveness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Bef>
                <a:spcPts val="0"/>
              </a:spcBef>
              <a:buFont typeface="Wingdings" panose="05000000000000000000" pitchFamily="2" charset="2"/>
              <a:buChar char=""/>
            </a:pPr>
            <a:r>
              <a:rPr lang="en-US" sz="1200" dirty="0">
                <a:latin typeface="Arial" panose="020B0604020202020204" pitchFamily="34" charset="0"/>
                <a:ea typeface="Calibri" panose="020F0502020204030204" pitchFamily="34" charset="0"/>
                <a:cs typeface="Times New Roman" panose="02020603050405020304" pitchFamily="18" charset="0"/>
              </a:rPr>
              <a:t>Other games have been found not thrilling that players would pay less attention to 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Times New Roman" panose="02020603050405020304" pitchFamily="18" charset="0"/>
              </a:rPr>
              <a:t>Limited Resources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Bef>
                <a:spcPts val="0"/>
              </a:spcBef>
              <a:buFont typeface="Wingdings" panose="05000000000000000000" pitchFamily="2" charset="2"/>
              <a:buChar char=""/>
            </a:pPr>
            <a:r>
              <a:rPr lang="en-US" sz="1200" dirty="0">
                <a:latin typeface="Arial" panose="020B0604020202020204" pitchFamily="34" charset="0"/>
                <a:ea typeface="Calibri" panose="020F0502020204030204" pitchFamily="34" charset="0"/>
                <a:cs typeface="Times New Roman" panose="02020603050405020304" pitchFamily="18" charset="0"/>
              </a:rPr>
              <a:t>Players tend to use low specifications for the personal computers.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Times New Roman" panose="02020603050405020304" pitchFamily="18" charset="0"/>
              </a:rPr>
              <a:t>Hassle Maintenance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Bef>
                <a:spcPts val="0"/>
              </a:spcBef>
              <a:buFont typeface="Wingdings" panose="05000000000000000000" pitchFamily="2" charset="2"/>
              <a:buChar char=""/>
            </a:pPr>
            <a:r>
              <a:rPr lang="en-US" sz="1200" dirty="0">
                <a:latin typeface="Arial" panose="020B0604020202020204" pitchFamily="34" charset="0"/>
                <a:ea typeface="Calibri" panose="020F0502020204030204" pitchFamily="34" charset="0"/>
                <a:cs typeface="Times New Roman" panose="02020603050405020304" pitchFamily="18" charset="0"/>
              </a:rPr>
              <a:t>Games nowadays will have the user to update the game themselves and that causes hassle.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b="1" dirty="0">
                <a:latin typeface="Arial" panose="020B0604020202020204" pitchFamily="34" charset="0"/>
                <a:ea typeface="Calibri" panose="020F0502020204030204" pitchFamily="34" charset="0"/>
                <a:cs typeface="Times New Roman" panose="02020603050405020304" pitchFamily="18" charset="0"/>
              </a:rPr>
              <a:t>Portability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Bef>
                <a:spcPts val="0"/>
              </a:spcBef>
              <a:spcAft>
                <a:spcPts val="800"/>
              </a:spcAft>
              <a:buFont typeface="Wingdings" panose="05000000000000000000" pitchFamily="2" charset="2"/>
              <a:buChar char=""/>
            </a:pPr>
            <a:r>
              <a:rPr lang="en-US" sz="1200" dirty="0">
                <a:latin typeface="Arial" panose="020B0604020202020204" pitchFamily="34" charset="0"/>
                <a:ea typeface="Calibri" panose="020F0502020204030204" pitchFamily="34" charset="0"/>
                <a:cs typeface="Times New Roman" panose="02020603050405020304" pitchFamily="18" charset="0"/>
              </a:rPr>
              <a:t>There are games that would only run on a specific operating system.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itle 2">
            <a:extLst>
              <a:ext uri="{FF2B5EF4-FFF2-40B4-BE49-F238E27FC236}">
                <a16:creationId xmlns:a16="http://schemas.microsoft.com/office/drawing/2014/main" xmlns="" id="{16D80663-6EB2-A5AD-5008-31923D7B3909}"/>
              </a:ext>
            </a:extLst>
          </p:cNvPr>
          <p:cNvSpPr>
            <a:spLocks noGrp="1"/>
          </p:cNvSpPr>
          <p:nvPr>
            <p:ph type="title"/>
          </p:nvPr>
        </p:nvSpPr>
        <p:spPr>
          <a:xfrm>
            <a:off x="2235747" y="376345"/>
            <a:ext cx="4267199" cy="694800"/>
          </a:xfrm>
        </p:spPr>
        <p:txBody>
          <a:bodyPr/>
          <a:lstStyle/>
          <a:p>
            <a:r>
              <a:rPr lang="en-PH" sz="2000" dirty="0"/>
              <a:t>STATEMENT OF THE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a:spLocks noGrp="1"/>
          </p:cNvSpPr>
          <p:nvPr>
            <p:ph type="title"/>
          </p:nvPr>
        </p:nvSpPr>
        <p:spPr>
          <a:xfrm>
            <a:off x="2463851" y="2835760"/>
            <a:ext cx="4157694" cy="119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dirty="0"/>
              <a:t>SOLUTION TO THE PROBLEM</a:t>
            </a:r>
            <a:endParaRPr dirty="0"/>
          </a:p>
        </p:txBody>
      </p:sp>
      <p:sp>
        <p:nvSpPr>
          <p:cNvPr id="312" name="Google Shape;312;p35"/>
          <p:cNvSpPr txBox="1">
            <a:spLocks noGrp="1"/>
          </p:cNvSpPr>
          <p:nvPr>
            <p:ph type="title" idx="2"/>
          </p:nvPr>
        </p:nvSpPr>
        <p:spPr>
          <a:xfrm>
            <a:off x="2741297" y="1819701"/>
            <a:ext cx="3267000" cy="137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13" name="Google Shape;313;p35"/>
          <p:cNvSpPr/>
          <p:nvPr/>
        </p:nvSpPr>
        <p:spPr>
          <a:xfrm>
            <a:off x="1072839" y="645449"/>
            <a:ext cx="6998335" cy="293144"/>
          </a:xfrm>
          <a:custGeom>
            <a:avLst/>
            <a:gdLst/>
            <a:ahLst/>
            <a:cxnLst/>
            <a:rect l="l" t="t" r="r" b="b"/>
            <a:pathLst>
              <a:path w="154591" h="7847" fill="none" extrusionOk="0">
                <a:moveTo>
                  <a:pt x="0" y="1"/>
                </a:moveTo>
                <a:lnTo>
                  <a:pt x="7513" y="6954"/>
                </a:lnTo>
                <a:cubicBezTo>
                  <a:pt x="8156" y="7490"/>
                  <a:pt x="8954" y="7799"/>
                  <a:pt x="9787" y="7847"/>
                </a:cubicBezTo>
                <a:lnTo>
                  <a:pt x="144816" y="7847"/>
                </a:lnTo>
                <a:cubicBezTo>
                  <a:pt x="145649" y="7799"/>
                  <a:pt x="146435" y="7490"/>
                  <a:pt x="147078" y="6954"/>
                </a:cubicBezTo>
                <a:lnTo>
                  <a:pt x="154591" y="1"/>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072839" y="4204907"/>
            <a:ext cx="6998335" cy="293144"/>
          </a:xfrm>
          <a:custGeom>
            <a:avLst/>
            <a:gdLst/>
            <a:ahLst/>
            <a:cxnLst/>
            <a:rect l="l" t="t" r="r" b="b"/>
            <a:pathLst>
              <a:path w="154591" h="7847" fill="none" extrusionOk="0">
                <a:moveTo>
                  <a:pt x="0" y="7847"/>
                </a:moveTo>
                <a:lnTo>
                  <a:pt x="7513" y="893"/>
                </a:lnTo>
                <a:cubicBezTo>
                  <a:pt x="8156" y="358"/>
                  <a:pt x="8954" y="48"/>
                  <a:pt x="9787" y="0"/>
                </a:cubicBezTo>
                <a:lnTo>
                  <a:pt x="144816" y="0"/>
                </a:lnTo>
                <a:cubicBezTo>
                  <a:pt x="145649" y="48"/>
                  <a:pt x="146435" y="358"/>
                  <a:pt x="147078" y="893"/>
                </a:cubicBezTo>
                <a:lnTo>
                  <a:pt x="154591" y="7847"/>
                </a:lnTo>
              </a:path>
            </a:pathLst>
          </a:custGeom>
          <a:noFill/>
          <a:ln w="28575" cap="rnd" cmpd="sng">
            <a:solidFill>
              <a:srgbClr val="81F5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5"/>
          <p:cNvGrpSpPr/>
          <p:nvPr/>
        </p:nvGrpSpPr>
        <p:grpSpPr>
          <a:xfrm>
            <a:off x="2848624" y="4442271"/>
            <a:ext cx="3459539" cy="145246"/>
            <a:chOff x="2875403" y="4442271"/>
            <a:chExt cx="3459539" cy="145246"/>
          </a:xfrm>
        </p:grpSpPr>
        <p:sp>
          <p:nvSpPr>
            <p:cNvPr id="316" name="Google Shape;316;p35"/>
            <p:cNvSpPr/>
            <p:nvPr/>
          </p:nvSpPr>
          <p:spPr>
            <a:xfrm>
              <a:off x="5158827" y="444227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5713709" y="444227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3977446" y="444227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3429876" y="444227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2875403" y="444227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5"/>
          <p:cNvGrpSpPr/>
          <p:nvPr/>
        </p:nvGrpSpPr>
        <p:grpSpPr>
          <a:xfrm>
            <a:off x="2848624" y="550009"/>
            <a:ext cx="3459539" cy="145246"/>
            <a:chOff x="2877924" y="543151"/>
            <a:chExt cx="3459539" cy="145246"/>
          </a:xfrm>
        </p:grpSpPr>
        <p:sp>
          <p:nvSpPr>
            <p:cNvPr id="322" name="Google Shape;322;p35"/>
            <p:cNvSpPr/>
            <p:nvPr/>
          </p:nvSpPr>
          <p:spPr>
            <a:xfrm>
              <a:off x="5161347" y="543151"/>
              <a:ext cx="621233" cy="145246"/>
            </a:xfrm>
            <a:custGeom>
              <a:avLst/>
              <a:gdLst/>
              <a:ahLst/>
              <a:cxnLst/>
              <a:rect l="l" t="t" r="r" b="b"/>
              <a:pathLst>
                <a:path w="18182" h="4251" fill="none" extrusionOk="0">
                  <a:moveTo>
                    <a:pt x="17776" y="0"/>
                  </a:moveTo>
                  <a:cubicBezTo>
                    <a:pt x="18110" y="0"/>
                    <a:pt x="18181" y="179"/>
                    <a:pt x="17943" y="405"/>
                  </a:cubicBezTo>
                  <a:lnTo>
                    <a:pt x="14181" y="3846"/>
                  </a:lnTo>
                  <a:cubicBezTo>
                    <a:pt x="13883" y="4084"/>
                    <a:pt x="13514" y="4227"/>
                    <a:pt x="13133" y="4251"/>
                  </a:cubicBezTo>
                  <a:lnTo>
                    <a:pt x="405" y="4251"/>
                  </a:lnTo>
                  <a:cubicBezTo>
                    <a:pt x="72" y="4251"/>
                    <a:pt x="0" y="4060"/>
                    <a:pt x="250" y="3846"/>
                  </a:cubicBezTo>
                  <a:lnTo>
                    <a:pt x="4013" y="405"/>
                  </a:lnTo>
                  <a:cubicBezTo>
                    <a:pt x="4310" y="155"/>
                    <a:pt x="4667" y="24"/>
                    <a:pt x="5060"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5716230" y="543151"/>
              <a:ext cx="621233" cy="145246"/>
            </a:xfrm>
            <a:custGeom>
              <a:avLst/>
              <a:gdLst/>
              <a:ahLst/>
              <a:cxnLst/>
              <a:rect l="l" t="t" r="r" b="b"/>
              <a:pathLst>
                <a:path w="18182" h="4251" extrusionOk="0">
                  <a:moveTo>
                    <a:pt x="5049" y="0"/>
                  </a:moveTo>
                  <a:cubicBezTo>
                    <a:pt x="4668" y="24"/>
                    <a:pt x="4310" y="155"/>
                    <a:pt x="4013" y="405"/>
                  </a:cubicBezTo>
                  <a:lnTo>
                    <a:pt x="250" y="3846"/>
                  </a:lnTo>
                  <a:cubicBezTo>
                    <a:pt x="0" y="4060"/>
                    <a:pt x="72" y="4251"/>
                    <a:pt x="405" y="4251"/>
                  </a:cubicBezTo>
                  <a:lnTo>
                    <a:pt x="13133" y="4251"/>
                  </a:lnTo>
                  <a:cubicBezTo>
                    <a:pt x="13514" y="4227"/>
                    <a:pt x="13871" y="4084"/>
                    <a:pt x="14169" y="3846"/>
                  </a:cubicBezTo>
                  <a:lnTo>
                    <a:pt x="17943" y="405"/>
                  </a:lnTo>
                  <a:cubicBezTo>
                    <a:pt x="18181" y="179"/>
                    <a:pt x="18110" y="0"/>
                    <a:pt x="1777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3979967" y="543151"/>
              <a:ext cx="1255041" cy="145246"/>
            </a:xfrm>
            <a:custGeom>
              <a:avLst/>
              <a:gdLst/>
              <a:ahLst/>
              <a:cxnLst/>
              <a:rect l="l" t="t" r="r" b="b"/>
              <a:pathLst>
                <a:path w="36732" h="4251" extrusionOk="0">
                  <a:moveTo>
                    <a:pt x="405" y="0"/>
                  </a:moveTo>
                  <a:cubicBezTo>
                    <a:pt x="72" y="0"/>
                    <a:pt x="0" y="179"/>
                    <a:pt x="250" y="405"/>
                  </a:cubicBezTo>
                  <a:lnTo>
                    <a:pt x="4013" y="3846"/>
                  </a:lnTo>
                  <a:cubicBezTo>
                    <a:pt x="4311" y="4084"/>
                    <a:pt x="4680" y="4227"/>
                    <a:pt x="5061" y="4251"/>
                  </a:cubicBezTo>
                  <a:lnTo>
                    <a:pt x="31671" y="4251"/>
                  </a:lnTo>
                  <a:cubicBezTo>
                    <a:pt x="32052" y="4227"/>
                    <a:pt x="32421" y="4084"/>
                    <a:pt x="32719" y="3846"/>
                  </a:cubicBezTo>
                  <a:lnTo>
                    <a:pt x="36481" y="405"/>
                  </a:lnTo>
                  <a:cubicBezTo>
                    <a:pt x="36731" y="179"/>
                    <a:pt x="36660" y="0"/>
                    <a:pt x="36326"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3432396" y="543151"/>
              <a:ext cx="621233" cy="145246"/>
            </a:xfrm>
            <a:custGeom>
              <a:avLst/>
              <a:gdLst/>
              <a:ahLst/>
              <a:cxnLst/>
              <a:rect l="l" t="t" r="r" b="b"/>
              <a:pathLst>
                <a:path w="18182" h="4251" fill="none" extrusionOk="0">
                  <a:moveTo>
                    <a:pt x="13133" y="0"/>
                  </a:moveTo>
                  <a:cubicBezTo>
                    <a:pt x="13514" y="24"/>
                    <a:pt x="13883" y="155"/>
                    <a:pt x="14169" y="405"/>
                  </a:cubicBezTo>
                  <a:lnTo>
                    <a:pt x="17943" y="3846"/>
                  </a:lnTo>
                  <a:cubicBezTo>
                    <a:pt x="18181" y="4060"/>
                    <a:pt x="18110" y="4251"/>
                    <a:pt x="17777" y="4251"/>
                  </a:cubicBezTo>
                  <a:lnTo>
                    <a:pt x="5061" y="4251"/>
                  </a:lnTo>
                  <a:cubicBezTo>
                    <a:pt x="4668" y="4227"/>
                    <a:pt x="4311" y="4084"/>
                    <a:pt x="4013" y="3846"/>
                  </a:cubicBezTo>
                  <a:lnTo>
                    <a:pt x="251" y="405"/>
                  </a:lnTo>
                  <a:cubicBezTo>
                    <a:pt x="1" y="179"/>
                    <a:pt x="72" y="0"/>
                    <a:pt x="405" y="0"/>
                  </a:cubicBezTo>
                  <a:close/>
                </a:path>
              </a:pathLst>
            </a:custGeom>
            <a:noFill/>
            <a:ln w="19050" cap="flat" cmpd="sng">
              <a:solidFill>
                <a:srgbClr val="D1208D"/>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877924" y="543151"/>
              <a:ext cx="620823" cy="145246"/>
            </a:xfrm>
            <a:custGeom>
              <a:avLst/>
              <a:gdLst/>
              <a:ahLst/>
              <a:cxnLst/>
              <a:rect l="l" t="t" r="r" b="b"/>
              <a:pathLst>
                <a:path w="18170" h="4251" extrusionOk="0">
                  <a:moveTo>
                    <a:pt x="393" y="0"/>
                  </a:moveTo>
                  <a:cubicBezTo>
                    <a:pt x="60" y="0"/>
                    <a:pt x="0" y="179"/>
                    <a:pt x="239" y="405"/>
                  </a:cubicBezTo>
                  <a:lnTo>
                    <a:pt x="4001" y="3846"/>
                  </a:lnTo>
                  <a:cubicBezTo>
                    <a:pt x="4299" y="4084"/>
                    <a:pt x="4668" y="4227"/>
                    <a:pt x="5049" y="4251"/>
                  </a:cubicBezTo>
                  <a:lnTo>
                    <a:pt x="17776" y="4251"/>
                  </a:lnTo>
                  <a:cubicBezTo>
                    <a:pt x="18098" y="4251"/>
                    <a:pt x="18169" y="4060"/>
                    <a:pt x="17931" y="3846"/>
                  </a:cubicBezTo>
                  <a:lnTo>
                    <a:pt x="14169" y="405"/>
                  </a:lnTo>
                  <a:cubicBezTo>
                    <a:pt x="13871" y="155"/>
                    <a:pt x="13502" y="24"/>
                    <a:pt x="13121" y="0"/>
                  </a:cubicBezTo>
                  <a:close/>
                </a:path>
              </a:pathLst>
            </a:custGeom>
            <a:solidFill>
              <a:srgbClr val="5E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5"/>
          <p:cNvGrpSpPr/>
          <p:nvPr/>
        </p:nvGrpSpPr>
        <p:grpSpPr>
          <a:xfrm>
            <a:off x="6965472" y="2902666"/>
            <a:ext cx="884042" cy="312191"/>
            <a:chOff x="4856845" y="3700725"/>
            <a:chExt cx="326275" cy="115225"/>
          </a:xfrm>
        </p:grpSpPr>
        <p:sp>
          <p:nvSpPr>
            <p:cNvPr id="328" name="Google Shape;328;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5"/>
          <p:cNvGrpSpPr/>
          <p:nvPr/>
        </p:nvGrpSpPr>
        <p:grpSpPr>
          <a:xfrm flipH="1">
            <a:off x="1469779" y="2902666"/>
            <a:ext cx="884042" cy="312191"/>
            <a:chOff x="4856845" y="3700725"/>
            <a:chExt cx="326275" cy="115225"/>
          </a:xfrm>
        </p:grpSpPr>
        <p:sp>
          <p:nvSpPr>
            <p:cNvPr id="333" name="Google Shape;333;p35"/>
            <p:cNvSpPr/>
            <p:nvPr/>
          </p:nvSpPr>
          <p:spPr>
            <a:xfrm>
              <a:off x="4856845" y="3700725"/>
              <a:ext cx="66425" cy="115225"/>
            </a:xfrm>
            <a:custGeom>
              <a:avLst/>
              <a:gdLst/>
              <a:ahLst/>
              <a:cxnLst/>
              <a:rect l="l" t="t" r="r" b="b"/>
              <a:pathLst>
                <a:path w="2657" h="4609" fill="none" extrusionOk="0">
                  <a:moveTo>
                    <a:pt x="1" y="4609"/>
                  </a:moveTo>
                  <a:lnTo>
                    <a:pt x="2656"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4943170"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5029795" y="3700725"/>
              <a:ext cx="66700" cy="115225"/>
            </a:xfrm>
            <a:custGeom>
              <a:avLst/>
              <a:gdLst/>
              <a:ahLst/>
              <a:cxnLst/>
              <a:rect l="l" t="t" r="r" b="b"/>
              <a:pathLst>
                <a:path w="2668" h="4609" fill="none" extrusionOk="0">
                  <a:moveTo>
                    <a:pt x="1" y="4609"/>
                  </a:moveTo>
                  <a:lnTo>
                    <a:pt x="2668" y="2299"/>
                  </a:lnTo>
                  <a:lnTo>
                    <a:pt x="1"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5116420" y="3700725"/>
              <a:ext cx="66700" cy="115225"/>
            </a:xfrm>
            <a:custGeom>
              <a:avLst/>
              <a:gdLst/>
              <a:ahLst/>
              <a:cxnLst/>
              <a:rect l="l" t="t" r="r" b="b"/>
              <a:pathLst>
                <a:path w="2668" h="4609" fill="none" extrusionOk="0">
                  <a:moveTo>
                    <a:pt x="0" y="4609"/>
                  </a:moveTo>
                  <a:lnTo>
                    <a:pt x="2667" y="2299"/>
                  </a:lnTo>
                  <a:lnTo>
                    <a:pt x="0" y="1"/>
                  </a:lnTo>
                </a:path>
              </a:pathLst>
            </a:custGeom>
            <a:noFill/>
            <a:ln w="76200" cap="rnd" cmpd="sng">
              <a:solidFill>
                <a:srgbClr val="5ED2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363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3" name="Google Shape;463;p41"/>
          <p:cNvSpPr txBox="1">
            <a:spLocks noGrp="1"/>
          </p:cNvSpPr>
          <p:nvPr>
            <p:ph type="subTitle" idx="3"/>
          </p:nvPr>
        </p:nvSpPr>
        <p:spPr>
          <a:xfrm>
            <a:off x="800831" y="2067127"/>
            <a:ext cx="7801525" cy="918300"/>
          </a:xfrm>
          <a:prstGeom prst="rect">
            <a:avLst/>
          </a:prstGeom>
        </p:spPr>
        <p:txBody>
          <a:bodyPr spcFirstLastPara="1" wrap="square" lIns="91425" tIns="91425" rIns="91425" bIns="91425" anchor="ctr" anchorCtr="0">
            <a:noAutofit/>
          </a:bodyPr>
          <a:lstStyle/>
          <a:p>
            <a:pPr marL="0" lvl="0" indent="0" algn="l">
              <a:lnSpc>
                <a:spcPct val="200000"/>
              </a:lnSpc>
            </a:pPr>
            <a:r>
              <a:rPr lang="en-US" sz="1200" dirty="0">
                <a:latin typeface="Arial" panose="020B0604020202020204" pitchFamily="34" charset="0"/>
                <a:ea typeface="Calibri" panose="020F0502020204030204" pitchFamily="34" charset="0"/>
                <a:cs typeface="Times New Roman" panose="02020603050405020304" pitchFamily="18" charset="0"/>
              </a:rPr>
              <a:t>Create a new game, “Boom! Color Crash”. An easy game that makes your time pass.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lvl="0" indent="0" algn="l">
              <a:lnSpc>
                <a:spcPct val="200000"/>
              </a:lnSpc>
            </a:pPr>
            <a:r>
              <a:rPr lang="en-US" sz="1200" dirty="0">
                <a:latin typeface="Arial" panose="020B0604020202020204" pitchFamily="34" charset="0"/>
                <a:ea typeface="Calibri" panose="020F0502020204030204" pitchFamily="34" charset="0"/>
                <a:cs typeface="Times New Roman" panose="02020603050405020304" pitchFamily="18" charset="0"/>
              </a:rPr>
              <a:t>Create a new game that will make the player focus and develop attention skills with tracking fast-moving objects.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lvl="0" indent="0" algn="l">
              <a:lnSpc>
                <a:spcPct val="200000"/>
              </a:lnSpc>
            </a:pPr>
            <a:r>
              <a:rPr lang="en-US" sz="1200" dirty="0">
                <a:latin typeface="Arial" panose="020B0604020202020204" pitchFamily="34" charset="0"/>
                <a:ea typeface="Calibri" panose="020F0502020204030204" pitchFamily="34" charset="0"/>
                <a:cs typeface="Times New Roman" panose="02020603050405020304" pitchFamily="18" charset="0"/>
              </a:rPr>
              <a:t>Create a game that helps the player to play regardless of low PC specifications.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lvl="0" indent="0" algn="l">
              <a:lnSpc>
                <a:spcPct val="200000"/>
              </a:lnSpc>
            </a:pPr>
            <a:r>
              <a:rPr lang="en-US" sz="1200" dirty="0">
                <a:latin typeface="Arial" panose="020B0604020202020204" pitchFamily="34" charset="0"/>
                <a:ea typeface="Calibri" panose="020F0502020204030204" pitchFamily="34" charset="0"/>
                <a:cs typeface="Times New Roman" panose="02020603050405020304" pitchFamily="18" charset="0"/>
              </a:rPr>
              <a:t>Create a game that new updates get automatically configured and would only cost little storage to update.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lvl="0" indent="0" algn="l">
              <a:lnSpc>
                <a:spcPct val="200000"/>
              </a:lnSpc>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Create a game that can be played smoothly on various operating systems and browsers.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xmlns="" id="{1DC44858-C3A5-08A7-0F88-3CB33767B474}"/>
              </a:ext>
            </a:extLst>
          </p:cNvPr>
          <p:cNvSpPr>
            <a:spLocks noGrp="1"/>
          </p:cNvSpPr>
          <p:nvPr>
            <p:ph type="title"/>
          </p:nvPr>
        </p:nvSpPr>
        <p:spPr>
          <a:xfrm>
            <a:off x="1676400" y="838432"/>
            <a:ext cx="5791200" cy="694800"/>
          </a:xfrm>
        </p:spPr>
        <p:txBody>
          <a:bodyPr/>
          <a:lstStyle/>
          <a:p>
            <a:r>
              <a:rPr lang="en-PH" dirty="0"/>
              <a:t>SOLUTION TO THE PROBLEM</a:t>
            </a:r>
          </a:p>
        </p:txBody>
      </p:sp>
      <p:sp>
        <p:nvSpPr>
          <p:cNvPr id="2" name="Moon 1">
            <a:extLst>
              <a:ext uri="{FF2B5EF4-FFF2-40B4-BE49-F238E27FC236}">
                <a16:creationId xmlns:a16="http://schemas.microsoft.com/office/drawing/2014/main" xmlns="" id="{1E07F704-80BE-9194-D288-3BFF22668F15}"/>
              </a:ext>
            </a:extLst>
          </p:cNvPr>
          <p:cNvSpPr/>
          <p:nvPr/>
        </p:nvSpPr>
        <p:spPr>
          <a:xfrm rot="20639033">
            <a:off x="594110" y="1707992"/>
            <a:ext cx="134768" cy="173332"/>
          </a:xfrm>
          <a:prstGeom prst="mo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sp>
        <p:nvSpPr>
          <p:cNvPr id="5" name="Moon 4">
            <a:extLst>
              <a:ext uri="{FF2B5EF4-FFF2-40B4-BE49-F238E27FC236}">
                <a16:creationId xmlns:a16="http://schemas.microsoft.com/office/drawing/2014/main" xmlns="" id="{7171EA36-4FED-E2FE-87E7-C64BDCACF395}"/>
              </a:ext>
            </a:extLst>
          </p:cNvPr>
          <p:cNvSpPr/>
          <p:nvPr/>
        </p:nvSpPr>
        <p:spPr>
          <a:xfrm rot="20639033">
            <a:off x="594109" y="2439611"/>
            <a:ext cx="134768" cy="173332"/>
          </a:xfrm>
          <a:prstGeom prst="mo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sp>
        <p:nvSpPr>
          <p:cNvPr id="6" name="Moon 5">
            <a:extLst>
              <a:ext uri="{FF2B5EF4-FFF2-40B4-BE49-F238E27FC236}">
                <a16:creationId xmlns:a16="http://schemas.microsoft.com/office/drawing/2014/main" xmlns="" id="{2D69970C-B0A7-1F82-2CF4-3019D30B7DF3}"/>
              </a:ext>
            </a:extLst>
          </p:cNvPr>
          <p:cNvSpPr/>
          <p:nvPr/>
        </p:nvSpPr>
        <p:spPr>
          <a:xfrm rot="20639033">
            <a:off x="594111" y="3184592"/>
            <a:ext cx="134768" cy="173332"/>
          </a:xfrm>
          <a:prstGeom prst="mo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sp>
        <p:nvSpPr>
          <p:cNvPr id="4" name="Heart 3">
            <a:extLst>
              <a:ext uri="{FF2B5EF4-FFF2-40B4-BE49-F238E27FC236}">
                <a16:creationId xmlns:a16="http://schemas.microsoft.com/office/drawing/2014/main" xmlns="" id="{98346ACA-1DD4-84E9-8E9E-F85E67BE3AFC}"/>
              </a:ext>
            </a:extLst>
          </p:cNvPr>
          <p:cNvSpPr/>
          <p:nvPr/>
        </p:nvSpPr>
        <p:spPr>
          <a:xfrm>
            <a:off x="597043" y="2051892"/>
            <a:ext cx="203788" cy="203788"/>
          </a:xfrm>
          <a:prstGeom prst="hear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sp>
        <p:nvSpPr>
          <p:cNvPr id="8" name="Heart 7">
            <a:extLst>
              <a:ext uri="{FF2B5EF4-FFF2-40B4-BE49-F238E27FC236}">
                <a16:creationId xmlns:a16="http://schemas.microsoft.com/office/drawing/2014/main" xmlns="" id="{EE2AFE33-948D-3669-F903-67A8835B6C41}"/>
              </a:ext>
            </a:extLst>
          </p:cNvPr>
          <p:cNvSpPr/>
          <p:nvPr/>
        </p:nvSpPr>
        <p:spPr>
          <a:xfrm>
            <a:off x="597043" y="2796874"/>
            <a:ext cx="203788" cy="203788"/>
          </a:xfrm>
          <a:prstGeom prst="hear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28842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3">
                                            <p:txEl>
                                              <p:pRg st="0" end="0"/>
                                            </p:txEl>
                                          </p:spTgt>
                                        </p:tgtEl>
                                        <p:attrNameLst>
                                          <p:attrName>style.visibility</p:attrName>
                                        </p:attrNameLst>
                                      </p:cBhvr>
                                      <p:to>
                                        <p:strVal val="visible"/>
                                      </p:to>
                                    </p:set>
                                    <p:anim calcmode="lin" valueType="num">
                                      <p:cBhvr additive="base">
                                        <p:cTn id="7" dur="500" fill="hold"/>
                                        <p:tgtEl>
                                          <p:spTgt spid="4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3">
                                            <p:txEl>
                                              <p:pRg st="1" end="1"/>
                                            </p:txEl>
                                          </p:spTgt>
                                        </p:tgtEl>
                                        <p:attrNameLst>
                                          <p:attrName>style.visibility</p:attrName>
                                        </p:attrNameLst>
                                      </p:cBhvr>
                                      <p:to>
                                        <p:strVal val="visible"/>
                                      </p:to>
                                    </p:set>
                                    <p:anim calcmode="lin" valueType="num">
                                      <p:cBhvr additive="base">
                                        <p:cTn id="13" dur="500" fill="hold"/>
                                        <p:tgtEl>
                                          <p:spTgt spid="4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3">
                                            <p:txEl>
                                              <p:pRg st="2" end="2"/>
                                            </p:txEl>
                                          </p:spTgt>
                                        </p:tgtEl>
                                        <p:attrNameLst>
                                          <p:attrName>style.visibility</p:attrName>
                                        </p:attrNameLst>
                                      </p:cBhvr>
                                      <p:to>
                                        <p:strVal val="visible"/>
                                      </p:to>
                                    </p:set>
                                    <p:anim calcmode="lin" valueType="num">
                                      <p:cBhvr additive="base">
                                        <p:cTn id="19" dur="500" fill="hold"/>
                                        <p:tgtEl>
                                          <p:spTgt spid="4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3">
                                            <p:txEl>
                                              <p:pRg st="3" end="3"/>
                                            </p:txEl>
                                          </p:spTgt>
                                        </p:tgtEl>
                                        <p:attrNameLst>
                                          <p:attrName>style.visibility</p:attrName>
                                        </p:attrNameLst>
                                      </p:cBhvr>
                                      <p:to>
                                        <p:strVal val="visible"/>
                                      </p:to>
                                    </p:set>
                                    <p:anim calcmode="lin" valueType="num">
                                      <p:cBhvr additive="base">
                                        <p:cTn id="25" dur="500" fill="hold"/>
                                        <p:tgtEl>
                                          <p:spTgt spid="4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63">
                                            <p:txEl>
                                              <p:pRg st="4" end="4"/>
                                            </p:txEl>
                                          </p:spTgt>
                                        </p:tgtEl>
                                        <p:attrNameLst>
                                          <p:attrName>style.visibility</p:attrName>
                                        </p:attrNameLst>
                                      </p:cBhvr>
                                      <p:to>
                                        <p:strVal val="visible"/>
                                      </p:to>
                                    </p:set>
                                    <p:anim calcmode="lin" valueType="num">
                                      <p:cBhvr additive="base">
                                        <p:cTn id="31" dur="500" fill="hold"/>
                                        <p:tgtEl>
                                          <p:spTgt spid="4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nline Tv Shows Pitch Deck by Slidego">
  <a:themeElements>
    <a:clrScheme name="Simple Light">
      <a:dk1>
        <a:srgbClr val="FFFFFF"/>
      </a:dk1>
      <a:lt1>
        <a:srgbClr val="5ED2F1"/>
      </a:lt1>
      <a:dk2>
        <a:srgbClr val="2B88AA"/>
      </a:dk2>
      <a:lt2>
        <a:srgbClr val="D1208D"/>
      </a:lt2>
      <a:accent1>
        <a:srgbClr val="203B56"/>
      </a:accent1>
      <a:accent2>
        <a:srgbClr val="FFFFFF"/>
      </a:accent2>
      <a:accent3>
        <a:srgbClr val="81F5FF"/>
      </a:accent3>
      <a:accent4>
        <a:srgbClr val="2B88AA"/>
      </a:accent4>
      <a:accent5>
        <a:srgbClr val="D1208D"/>
      </a:accent5>
      <a:accent6>
        <a:srgbClr val="203B5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645</Words>
  <Application>Microsoft Office PowerPoint</Application>
  <PresentationFormat>On-screen Show (16:9)</PresentationFormat>
  <Paragraphs>108</Paragraphs>
  <Slides>26</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Wingdings</vt:lpstr>
      <vt:lpstr>Open Sans</vt:lpstr>
      <vt:lpstr>Calibri</vt:lpstr>
      <vt:lpstr>Roboto</vt:lpstr>
      <vt:lpstr>Times New Roman</vt:lpstr>
      <vt:lpstr>Muli</vt:lpstr>
      <vt:lpstr>Arial</vt:lpstr>
      <vt:lpstr>Oswald</vt:lpstr>
      <vt:lpstr>Prompt</vt:lpstr>
      <vt:lpstr>Open Sans Light</vt:lpstr>
      <vt:lpstr>Online Tv Shows Pitch Deck by Slidego</vt:lpstr>
      <vt:lpstr>BOOM! COLOR CRASH</vt:lpstr>
      <vt:lpstr>TABLE OF CONTENTS</vt:lpstr>
      <vt:lpstr>TABLE OF CONTENTS</vt:lpstr>
      <vt:lpstr>ACKNOWLEDGEMENT</vt:lpstr>
      <vt:lpstr>ACKNOWLEDGEMENT</vt:lpstr>
      <vt:lpstr>STATEMENT OF THE PROBLEM</vt:lpstr>
      <vt:lpstr>STATEMENT OF THE PROBLEM</vt:lpstr>
      <vt:lpstr>SOLUTION TO THE PROBLEM</vt:lpstr>
      <vt:lpstr>SOLUTION TO THE PROBLEM</vt:lpstr>
      <vt:lpstr>SOFTWARE AND HARDWARE USED IN DEVELOPMENT</vt:lpstr>
      <vt:lpstr>HARDWARE USED IN DEVELOPMENT</vt:lpstr>
      <vt:lpstr>SOFTWARE USED IN DEVELOPMENT</vt:lpstr>
      <vt:lpstr>SOFTWARE USED IN DEVELOPMENT</vt:lpstr>
      <vt:lpstr>SOFTWARE AND HARDWARE REQUIREMENTS  </vt:lpstr>
      <vt:lpstr>SOFTWARE AND HARDWARE REQUIREMENTS </vt:lpstr>
      <vt:lpstr>SOFTWARE AND HARDWARE REQUIREMENTS </vt:lpstr>
      <vt:lpstr>Video Game Mechanics/Controls </vt:lpstr>
      <vt:lpstr>VIDEO GAME MECHANICS/CONTROLS</vt:lpstr>
      <vt:lpstr>SOFTWARE SCREENSHOTS</vt:lpstr>
      <vt:lpstr>SOFTWARE SCREENSHOTS</vt:lpstr>
      <vt:lpstr>SOFTWARE SCREENSHOTS</vt:lpstr>
      <vt:lpstr>SOFTWARE SCREENSHOTS</vt:lpstr>
      <vt:lpstr>TEAM COMPOSITION</vt:lpstr>
      <vt:lpstr>OUR TEAM</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COLOR CRASH</dc:title>
  <cp:lastModifiedBy>Andrea Mae Nicole Rafael</cp:lastModifiedBy>
  <cp:revision>7</cp:revision>
  <dcterms:modified xsi:type="dcterms:W3CDTF">2022-06-18T05:07:06Z</dcterms:modified>
</cp:coreProperties>
</file>