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ED52-F99F-44CD-81E2-3A9BF1C0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B47A7-22FD-44F2-AFD2-F26D4F7C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9E34-FB11-4A32-BD75-32621DD9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B6F8-489F-4F35-A44D-7D87860A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E039-3640-438A-8670-76AABE6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08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E0F-2831-459E-B9B8-1D1C8AF9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4368-7933-4F2F-8970-1CF84B15E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70BB-96BA-49AF-87ED-C8F226E8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98A4-E435-4E69-A49B-7D45A4C9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4B01-6C99-4FB6-9E66-92055F5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72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4FD6B-2FEA-4CB8-9AFB-E9DF4467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C08D7-BD1C-4E99-8E05-C4F2433D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F50D-41E1-46D8-9D8C-E4583E77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60B4-728C-4825-9C18-3589609D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7475-F1CC-42EF-8674-31E028A6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83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9822-79A6-467B-BAE1-69F5DB67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62A7-5824-4F1C-8C47-E0E2E991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22A6-1D0B-44D6-9526-6BA6C44B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BE53-6643-46ED-897F-25D41A57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3772-314F-4E18-A013-E6E4DA43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13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0821-B3E1-451E-A0C8-33082F7B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0346-47EF-4715-83BF-DDD2AC47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A6C6-5E1A-440C-932E-12522E4A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EFC8-09CD-4B54-9992-1A25E230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E9DA-82BB-4E77-A4C7-A6B2010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58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C85A-9AF9-45F8-8319-F7457BCA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FD25-69B1-435F-BD0C-C8FFE764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BFEED-5C6C-4339-AD3F-0474BC6C5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2E-E64B-44D0-B4C6-AA3907E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B897-0CBE-4A8D-A70E-9B99E013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F8A7-C587-4A0D-ACE1-94F6232C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47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7AEB-3191-4655-934A-8EB62C60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C772-30C3-4743-A838-889AF7B0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972E4-9870-4C95-899B-1D59AFA7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FE05D-4375-4566-97C0-89CFA35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4B8F3-621B-4E5E-ABAE-255559E74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C7E80-8DEA-443C-AB88-D99CB18F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57DAA-9039-45BC-8AC0-5C9D2C4F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09B9F-5017-4ABD-A38D-993F43AC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491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6F13-18B3-4167-A2A0-9F9A7313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C7127-98F9-409C-9BDA-7F194A76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2A0F0-3302-47CA-B851-D61820AB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68BA3-A1D4-4599-AB25-280AF6B5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4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38B6-BC98-41E6-BBC5-DA35DE18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1FD24-499A-4B01-BAD0-C2B4D793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7E9CE-D121-404E-8DAE-AD4577A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13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C1AC-35E8-435B-9A75-5D4D630B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BC43-F959-43A7-AA4F-18CDEDF8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5C347-5E48-4CA3-8FF3-435CCDFB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5D36-D25E-4982-903C-9D482E86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22D0-E37A-4032-B839-F276FEE2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A1A9-EB8F-42AA-9815-EC30D3CE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20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F4C0-A460-4CD0-8558-A2A230C3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5DACA-5B49-4216-A5AE-30A3BFFE4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B13E-56C2-464A-827A-8ACB9E0FC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2972-8F9F-4F0F-821A-0F59F4E6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9A96C-3607-46C0-8EB7-D238EB88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01B8-09A5-4784-BFBF-2F5A1DC1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8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13B04-6412-4324-8F77-B2CC390D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A2B8-0CBC-4552-9937-BAE47BD5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86E8-7E7D-4AC5-BDAD-78AE65DA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9286-BB1F-4911-AFC2-AAF23C0B91D4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8D68-CBB2-4C59-9566-D0ECBD8D9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0C8C-0275-46CE-BF08-2574F166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4CCB-C0DD-4718-BC98-DCD0FE004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5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B0E36-B556-42B2-BE98-F6D9CB4E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661" y="4177737"/>
            <a:ext cx="3686059" cy="124431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Harry Chandra	535170076</a:t>
            </a:r>
          </a:p>
          <a:p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Marvellino	535180101</a:t>
            </a:r>
          </a:p>
          <a:p>
            <a:r>
              <a:rPr lang="en-ID" sz="2000" dirty="0" err="1">
                <a:solidFill>
                  <a:srgbClr val="080808"/>
                </a:solidFill>
                <a:latin typeface="Quicksand Light" panose="00000400000000000000" pitchFamily="2" charset="0"/>
              </a:rPr>
              <a:t>Andrean</a:t>
            </a:r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 Lay	535180104</a:t>
            </a:r>
          </a:p>
          <a:p>
            <a:r>
              <a:rPr lang="en-ID" sz="2000" dirty="0" err="1">
                <a:solidFill>
                  <a:srgbClr val="080808"/>
                </a:solidFill>
                <a:latin typeface="Quicksand Light" panose="00000400000000000000" pitchFamily="2" charset="0"/>
              </a:rPr>
              <a:t>Sudono</a:t>
            </a:r>
            <a:r>
              <a:rPr lang="en-ID" sz="2000" dirty="0">
                <a:solidFill>
                  <a:srgbClr val="080808"/>
                </a:solidFill>
                <a:latin typeface="Quicksand Light" panose="00000400000000000000" pitchFamily="2" charset="0"/>
              </a:rPr>
              <a:t> Wijaya	535180113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2F02-DD29-42DE-9BD0-D8E3FBA5D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D" sz="4400" dirty="0">
                <a:solidFill>
                  <a:srgbClr val="080808"/>
                </a:solidFill>
                <a:latin typeface="Bebas Neue" panose="020B0606020202050201" pitchFamily="34" charset="0"/>
              </a:rPr>
              <a:t>Documentation</a:t>
            </a:r>
            <a:br>
              <a:rPr lang="en-ID" sz="4400" dirty="0">
                <a:solidFill>
                  <a:srgbClr val="080808"/>
                </a:solidFill>
                <a:latin typeface="Bebas Neue" panose="020B0606020202050201" pitchFamily="34" charset="0"/>
              </a:rPr>
            </a:br>
            <a:r>
              <a:rPr lang="en-ID" sz="2500" dirty="0">
                <a:solidFill>
                  <a:srgbClr val="00B0F0"/>
                </a:solidFill>
                <a:latin typeface="Bebas Neue" panose="020B0606020202050201" pitchFamily="34" charset="0"/>
              </a:rPr>
              <a:t>Tsunami Marketplace</a:t>
            </a:r>
            <a:endParaRPr lang="en-ID" sz="4400" dirty="0">
              <a:solidFill>
                <a:srgbClr val="00B0F0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D6BF4-44A7-4ED7-B9A0-2AB10F8A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43" y="1699384"/>
            <a:ext cx="1269113" cy="8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841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9ED-E006-471A-A34D-397D2F73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Tsunami Road Map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051B9B-06F6-46D0-8E7D-7F5EF4FF263F}"/>
              </a:ext>
            </a:extLst>
          </p:cNvPr>
          <p:cNvGrpSpPr/>
          <p:nvPr/>
        </p:nvGrpSpPr>
        <p:grpSpPr>
          <a:xfrm>
            <a:off x="2419835" y="2188095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99CDA3B2-78DC-4053-906A-BEFE74A0FADE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169FF-10F9-4F65-A020-4897FAD1B4B6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9D8660-B799-4298-860D-4B52A20FFA73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C79D07-D139-42F9-9195-11C2CE291D64}"/>
              </a:ext>
            </a:extLst>
          </p:cNvPr>
          <p:cNvGrpSpPr/>
          <p:nvPr/>
        </p:nvGrpSpPr>
        <p:grpSpPr>
          <a:xfrm>
            <a:off x="3725544" y="2012886"/>
            <a:ext cx="435077" cy="435077"/>
            <a:chOff x="1547664" y="3147814"/>
            <a:chExt cx="720080" cy="72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F263BD-1EA3-4B7A-AF69-CBC7AD25649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Chevron 50">
              <a:extLst>
                <a:ext uri="{FF2B5EF4-FFF2-40B4-BE49-F238E27FC236}">
                  <a16:creationId xmlns:a16="http://schemas.microsoft.com/office/drawing/2014/main" id="{51F0054F-9FEB-4067-A3B3-FA6EA27F9A78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7E935-4BFF-4CDB-8D8E-3679906E5DA6}"/>
              </a:ext>
            </a:extLst>
          </p:cNvPr>
          <p:cNvGrpSpPr/>
          <p:nvPr/>
        </p:nvGrpSpPr>
        <p:grpSpPr>
          <a:xfrm>
            <a:off x="7345010" y="2012886"/>
            <a:ext cx="435077" cy="435077"/>
            <a:chOff x="1547664" y="3147814"/>
            <a:chExt cx="720080" cy="7200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D5BABF-66A9-493D-842E-976E034EF7E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Chevron 53">
              <a:extLst>
                <a:ext uri="{FF2B5EF4-FFF2-40B4-BE49-F238E27FC236}">
                  <a16:creationId xmlns:a16="http://schemas.microsoft.com/office/drawing/2014/main" id="{870BEE8B-DE3E-451A-9456-E133AB88771D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CACDF-743D-4E0B-8D56-5185E5B620C7}"/>
              </a:ext>
            </a:extLst>
          </p:cNvPr>
          <p:cNvGrpSpPr/>
          <p:nvPr/>
        </p:nvGrpSpPr>
        <p:grpSpPr>
          <a:xfrm rot="10800000">
            <a:off x="5514296" y="4283713"/>
            <a:ext cx="435077" cy="435077"/>
            <a:chOff x="1547664" y="3147814"/>
            <a:chExt cx="720080" cy="72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44F1CD-53A2-4C8D-A969-9C66FFE63281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Chevron 56">
              <a:extLst>
                <a:ext uri="{FF2B5EF4-FFF2-40B4-BE49-F238E27FC236}">
                  <a16:creationId xmlns:a16="http://schemas.microsoft.com/office/drawing/2014/main" id="{312C164B-85ED-4C94-8EAE-DAB6250F53C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CBF5A3-D647-4588-9129-1D9AF4480DF5}"/>
              </a:ext>
            </a:extLst>
          </p:cNvPr>
          <p:cNvGrpSpPr/>
          <p:nvPr/>
        </p:nvGrpSpPr>
        <p:grpSpPr>
          <a:xfrm rot="5400000">
            <a:off x="10827080" y="3152509"/>
            <a:ext cx="435077" cy="435077"/>
            <a:chOff x="1547664" y="3147814"/>
            <a:chExt cx="720080" cy="72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BF0474-605B-466D-923A-867AF3C35281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Chevron 59">
              <a:extLst>
                <a:ext uri="{FF2B5EF4-FFF2-40B4-BE49-F238E27FC236}">
                  <a16:creationId xmlns:a16="http://schemas.microsoft.com/office/drawing/2014/main" id="{B52F92F7-CDC6-4D93-BE2A-203D9844BC4C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EFA0E9-E7AB-448F-B3D7-D9B223220172}"/>
              </a:ext>
            </a:extLst>
          </p:cNvPr>
          <p:cNvSpPr txBox="1"/>
          <p:nvPr/>
        </p:nvSpPr>
        <p:spPr>
          <a:xfrm>
            <a:off x="914400" y="3028046"/>
            <a:ext cx="2378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Tsunami Design Process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A696D-0DD6-489B-9951-B7F3B0BE6443}"/>
              </a:ext>
            </a:extLst>
          </p:cNvPr>
          <p:cNvSpPr txBox="1"/>
          <p:nvPr/>
        </p:nvSpPr>
        <p:spPr>
          <a:xfrm>
            <a:off x="914400" y="2659090"/>
            <a:ext cx="23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Early September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BC0B0-3174-4D91-AA89-173A222373F4}"/>
              </a:ext>
            </a:extLst>
          </p:cNvPr>
          <p:cNvSpPr txBox="1"/>
          <p:nvPr/>
        </p:nvSpPr>
        <p:spPr>
          <a:xfrm>
            <a:off x="4524784" y="3078336"/>
            <a:ext cx="23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Realize concept to vanilla HTML, CSS, JS web application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CF1557-8E7B-4EA4-8235-63CF20CF5C80}"/>
              </a:ext>
            </a:extLst>
          </p:cNvPr>
          <p:cNvSpPr txBox="1"/>
          <p:nvPr/>
        </p:nvSpPr>
        <p:spPr>
          <a:xfrm>
            <a:off x="4524784" y="2659090"/>
            <a:ext cx="23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September, 17 2020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6FE9D-6F4A-4369-8B69-5EC24E2F1247}"/>
              </a:ext>
            </a:extLst>
          </p:cNvPr>
          <p:cNvSpPr txBox="1"/>
          <p:nvPr/>
        </p:nvSpPr>
        <p:spPr>
          <a:xfrm>
            <a:off x="8135176" y="3078336"/>
            <a:ext cx="23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Started to convert created concept to Vue.js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3D6A9-97BF-4523-B4D0-3D178205AC46}"/>
              </a:ext>
            </a:extLst>
          </p:cNvPr>
          <p:cNvSpPr txBox="1"/>
          <p:nvPr/>
        </p:nvSpPr>
        <p:spPr>
          <a:xfrm>
            <a:off x="8135176" y="2659090"/>
            <a:ext cx="23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End Of October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0E0CC4-0E79-4AC7-AA0E-8D5092CC7531}"/>
              </a:ext>
            </a:extLst>
          </p:cNvPr>
          <p:cNvSpPr txBox="1"/>
          <p:nvPr/>
        </p:nvSpPr>
        <p:spPr>
          <a:xfrm>
            <a:off x="2736032" y="5338947"/>
            <a:ext cx="23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 version of Tsunami Marketplace deployed.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ED843A-EC27-4713-AEE5-4AA8A97E12A1}"/>
              </a:ext>
            </a:extLst>
          </p:cNvPr>
          <p:cNvSpPr txBox="1"/>
          <p:nvPr/>
        </p:nvSpPr>
        <p:spPr>
          <a:xfrm>
            <a:off x="2736032" y="4910912"/>
            <a:ext cx="23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Early 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December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C9296-2F39-4EC0-94A3-369BF443D001}"/>
              </a:ext>
            </a:extLst>
          </p:cNvPr>
          <p:cNvSpPr txBox="1"/>
          <p:nvPr/>
        </p:nvSpPr>
        <p:spPr>
          <a:xfrm>
            <a:off x="6390666" y="5338947"/>
            <a:ext cx="23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Started the work on backend related stuff.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6F2777-E17D-4700-BEEA-FAD3173F2616}"/>
              </a:ext>
            </a:extLst>
          </p:cNvPr>
          <p:cNvSpPr txBox="1"/>
          <p:nvPr/>
        </p:nvSpPr>
        <p:spPr>
          <a:xfrm>
            <a:off x="6390666" y="4910912"/>
            <a:ext cx="237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Early November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965406-A918-47A7-B88D-83ED4BF6F721}"/>
              </a:ext>
            </a:extLst>
          </p:cNvPr>
          <p:cNvSpPr/>
          <p:nvPr/>
        </p:nvSpPr>
        <p:spPr>
          <a:xfrm>
            <a:off x="1793429" y="1911723"/>
            <a:ext cx="637398" cy="6373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A0E2A3-0DC9-4BA5-8827-17072DA0A145}"/>
              </a:ext>
            </a:extLst>
          </p:cNvPr>
          <p:cNvSpPr/>
          <p:nvPr/>
        </p:nvSpPr>
        <p:spPr>
          <a:xfrm>
            <a:off x="5413135" y="1911723"/>
            <a:ext cx="637398" cy="6373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4F8BFE-E2CB-4697-9125-76EFE1EC376B}"/>
              </a:ext>
            </a:extLst>
          </p:cNvPr>
          <p:cNvSpPr/>
          <p:nvPr/>
        </p:nvSpPr>
        <p:spPr>
          <a:xfrm>
            <a:off x="9001069" y="1911723"/>
            <a:ext cx="637398" cy="6373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7D4DB9-B09F-4028-8CE8-AE59A470E15A}"/>
              </a:ext>
            </a:extLst>
          </p:cNvPr>
          <p:cNvSpPr/>
          <p:nvPr/>
        </p:nvSpPr>
        <p:spPr>
          <a:xfrm>
            <a:off x="3624383" y="4182551"/>
            <a:ext cx="637398" cy="6373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D799B6-AC5D-4065-8414-AE1AD44DE94E}"/>
              </a:ext>
            </a:extLst>
          </p:cNvPr>
          <p:cNvSpPr/>
          <p:nvPr/>
        </p:nvSpPr>
        <p:spPr>
          <a:xfrm>
            <a:off x="7243849" y="4182551"/>
            <a:ext cx="637398" cy="6373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C0836A7B-3FA6-4C89-9B38-96DC33D0F178}"/>
              </a:ext>
            </a:extLst>
          </p:cNvPr>
          <p:cNvSpPr/>
          <p:nvPr/>
        </p:nvSpPr>
        <p:spPr>
          <a:xfrm>
            <a:off x="5589119" y="2108487"/>
            <a:ext cx="297992" cy="21851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7">
            <a:extLst>
              <a:ext uri="{FF2B5EF4-FFF2-40B4-BE49-F238E27FC236}">
                <a16:creationId xmlns:a16="http://schemas.microsoft.com/office/drawing/2014/main" id="{3226F494-340C-4059-ABBB-C1E6C66502AA}"/>
              </a:ext>
            </a:extLst>
          </p:cNvPr>
          <p:cNvSpPr/>
          <p:nvPr/>
        </p:nvSpPr>
        <p:spPr>
          <a:xfrm>
            <a:off x="1956584" y="2078214"/>
            <a:ext cx="323256" cy="323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D6A0E3C3-E9EA-420A-9E63-349EA9686998}"/>
              </a:ext>
            </a:extLst>
          </p:cNvPr>
          <p:cNvSpPr/>
          <p:nvPr/>
        </p:nvSpPr>
        <p:spPr>
          <a:xfrm>
            <a:off x="9174530" y="2110308"/>
            <a:ext cx="309942" cy="2380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A74D4270-BDB8-4F1B-9662-DDD764B6242B}"/>
              </a:ext>
            </a:extLst>
          </p:cNvPr>
          <p:cNvSpPr/>
          <p:nvPr/>
        </p:nvSpPr>
        <p:spPr>
          <a:xfrm>
            <a:off x="3803206" y="4347160"/>
            <a:ext cx="315112" cy="27193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A68746B9-E8C5-4257-B7D3-2A09D40E0CC5}"/>
              </a:ext>
            </a:extLst>
          </p:cNvPr>
          <p:cNvSpPr/>
          <p:nvPr/>
        </p:nvSpPr>
        <p:spPr>
          <a:xfrm>
            <a:off x="7402458" y="4366372"/>
            <a:ext cx="320180" cy="2531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Tech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C7209-6B3F-4859-9580-1CDD1AD69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95" y="1819386"/>
            <a:ext cx="9046609" cy="33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64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en-ID" sz="6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 Features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11D5EA-7E47-4FD6-B858-C7EDFC10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91508"/>
            <a:ext cx="12192000" cy="4466492"/>
          </a:xfrm>
        </p:spPr>
        <p:txBody>
          <a:bodyPr/>
          <a:lstStyle/>
          <a:p>
            <a:pPr algn="l"/>
            <a:r>
              <a:rPr lang="en-ID" dirty="0"/>
              <a:t>Latest Release :</a:t>
            </a:r>
          </a:p>
          <a:p>
            <a:pPr marL="342900" indent="-342900" algn="l">
              <a:buFontTx/>
              <a:buChar char="-"/>
            </a:pPr>
            <a:r>
              <a:rPr lang="en-ID" dirty="0"/>
              <a:t>Able to register new accounts and login</a:t>
            </a:r>
          </a:p>
          <a:p>
            <a:pPr marL="342900" indent="-342900" algn="l">
              <a:buFontTx/>
              <a:buChar char="-"/>
            </a:pPr>
            <a:r>
              <a:rPr lang="en-ID" dirty="0"/>
              <a:t>Realtime product add, edit, and delete system</a:t>
            </a:r>
          </a:p>
          <a:p>
            <a:pPr marL="342900" indent="-342900" algn="l">
              <a:buFontTx/>
              <a:buChar char="-"/>
            </a:pPr>
            <a:r>
              <a:rPr lang="en-ID" dirty="0"/>
              <a:t>Improved Account Setting, Product Detail, Product Card Design</a:t>
            </a:r>
          </a:p>
          <a:p>
            <a:pPr marL="342900" indent="-342900" algn="l">
              <a:buFontTx/>
              <a:buChar char="-"/>
            </a:pPr>
            <a:r>
              <a:rPr lang="en-ID" dirty="0"/>
              <a:t>Added new Weather card in Account Dashboard</a:t>
            </a:r>
          </a:p>
          <a:p>
            <a:pPr marL="342900" indent="-342900" algn="l">
              <a:buFontTx/>
              <a:buChar char="-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81695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382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en-ID" sz="6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Server </a:t>
            </a:r>
            <a:r>
              <a:rPr lang="en-ID" sz="60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Depedencies</a:t>
            </a:r>
            <a:r>
              <a:rPr lang="en-ID" sz="6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11D5EA-7E47-4FD6-B858-C7EDFC10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094" y="2281604"/>
            <a:ext cx="4177812" cy="2294792"/>
          </a:xfrm>
        </p:spPr>
        <p:txBody>
          <a:bodyPr/>
          <a:lstStyle/>
          <a:p>
            <a:pPr algn="l"/>
            <a:r>
              <a:rPr lang="en-US" i="1" dirty="0" err="1"/>
              <a:t>cors</a:t>
            </a:r>
            <a:r>
              <a:rPr lang="en-US" i="1" dirty="0"/>
              <a:t> 	</a:t>
            </a:r>
            <a:r>
              <a:rPr lang="en-US" dirty="0"/>
              <a:t>		: v2.8.5</a:t>
            </a:r>
          </a:p>
          <a:p>
            <a:pPr algn="l"/>
            <a:r>
              <a:rPr lang="en-US" i="1" dirty="0"/>
              <a:t>Express </a:t>
            </a:r>
            <a:r>
              <a:rPr lang="en-US" dirty="0"/>
              <a:t>		: v4.17.1</a:t>
            </a:r>
          </a:p>
          <a:p>
            <a:pPr algn="l"/>
            <a:r>
              <a:rPr lang="en-US" i="1" dirty="0"/>
              <a:t>Mongoose</a:t>
            </a:r>
            <a:r>
              <a:rPr lang="en-US" dirty="0"/>
              <a:t> 		: v5.10.13</a:t>
            </a:r>
          </a:p>
          <a:p>
            <a:pPr algn="l"/>
            <a:r>
              <a:rPr lang="en-US" i="1" dirty="0"/>
              <a:t>mongoose-sequence </a:t>
            </a:r>
            <a:r>
              <a:rPr lang="en-US" dirty="0"/>
              <a:t>	: v5.3.0</a:t>
            </a:r>
          </a:p>
          <a:p>
            <a:pPr algn="l"/>
            <a:r>
              <a:rPr lang="en-US" i="1" dirty="0"/>
              <a:t>Morgan</a:t>
            </a:r>
            <a:r>
              <a:rPr lang="en-US" dirty="0"/>
              <a:t> 		: v1.10.0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30839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691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en-ID" sz="6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Client </a:t>
            </a:r>
            <a:r>
              <a:rPr lang="en-ID" sz="6000" i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Depedencies</a:t>
            </a:r>
            <a:r>
              <a:rPr lang="en-ID" sz="6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11D5EA-7E47-4FD6-B858-C7EDFC10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9761" y="1525464"/>
            <a:ext cx="3112477" cy="40400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i="1" dirty="0" err="1"/>
              <a:t>axios</a:t>
            </a:r>
            <a:r>
              <a:rPr lang="en-US" i="1" dirty="0"/>
              <a:t> </a:t>
            </a:r>
            <a:r>
              <a:rPr lang="en-US" dirty="0"/>
              <a:t>		: v0.21.0</a:t>
            </a:r>
          </a:p>
          <a:p>
            <a:pPr algn="l"/>
            <a:r>
              <a:rPr lang="en-US" i="1" dirty="0"/>
              <a:t>bootstrap </a:t>
            </a:r>
            <a:r>
              <a:rPr lang="en-US" dirty="0"/>
              <a:t>	: v4.5.3</a:t>
            </a:r>
          </a:p>
          <a:p>
            <a:pPr algn="l"/>
            <a:r>
              <a:rPr lang="en-US" i="1" dirty="0"/>
              <a:t>bootstrap-</a:t>
            </a:r>
            <a:r>
              <a:rPr lang="en-US" i="1" dirty="0" err="1"/>
              <a:t>vue</a:t>
            </a:r>
            <a:r>
              <a:rPr lang="en-US" i="1" dirty="0"/>
              <a:t> </a:t>
            </a:r>
            <a:r>
              <a:rPr lang="en-US" dirty="0"/>
              <a:t>	: v2.18.1</a:t>
            </a:r>
          </a:p>
          <a:p>
            <a:pPr algn="l"/>
            <a:r>
              <a:rPr lang="en-US" i="1" dirty="0"/>
              <a:t>core-</a:t>
            </a:r>
            <a:r>
              <a:rPr lang="en-US" i="1" dirty="0" err="1"/>
              <a:t>js</a:t>
            </a:r>
            <a:r>
              <a:rPr lang="en-US" i="1" dirty="0"/>
              <a:t> 	</a:t>
            </a:r>
            <a:r>
              <a:rPr lang="en-US" dirty="0"/>
              <a:t>	: v3.6.5</a:t>
            </a:r>
          </a:p>
          <a:p>
            <a:pPr algn="l"/>
            <a:r>
              <a:rPr lang="en-US" i="1" dirty="0"/>
              <a:t>Firebase </a:t>
            </a:r>
            <a:r>
              <a:rPr lang="en-US" dirty="0"/>
              <a:t>	: v8.0.2</a:t>
            </a:r>
          </a:p>
          <a:p>
            <a:pPr algn="l"/>
            <a:r>
              <a:rPr lang="en-US" i="1" dirty="0"/>
              <a:t>Vue 	</a:t>
            </a:r>
            <a:r>
              <a:rPr lang="en-US" dirty="0"/>
              <a:t>	: v2.6.11</a:t>
            </a:r>
          </a:p>
          <a:p>
            <a:pPr algn="l"/>
            <a:r>
              <a:rPr lang="en-US" i="1" dirty="0" err="1"/>
              <a:t>vue</a:t>
            </a:r>
            <a:r>
              <a:rPr lang="en-US" i="1" dirty="0"/>
              <a:t>-carousel 	</a:t>
            </a:r>
            <a:r>
              <a:rPr lang="en-US" dirty="0"/>
              <a:t>: v0.18.0</a:t>
            </a:r>
          </a:p>
          <a:p>
            <a:pPr algn="l"/>
            <a:r>
              <a:rPr lang="en-US" i="1" dirty="0" err="1"/>
              <a:t>vue</a:t>
            </a:r>
            <a:r>
              <a:rPr lang="en-US" i="1" dirty="0"/>
              <a:t>-quill-editor</a:t>
            </a:r>
            <a:r>
              <a:rPr lang="en-US" dirty="0"/>
              <a:t> 	: v3.0.6</a:t>
            </a:r>
          </a:p>
          <a:p>
            <a:pPr algn="l"/>
            <a:r>
              <a:rPr lang="en-US" i="1" dirty="0" err="1"/>
              <a:t>vue</a:t>
            </a:r>
            <a:r>
              <a:rPr lang="en-US" i="1" dirty="0"/>
              <a:t>-router </a:t>
            </a:r>
            <a:r>
              <a:rPr lang="en-US" dirty="0"/>
              <a:t>	: v3.4.8</a:t>
            </a:r>
          </a:p>
          <a:p>
            <a:pPr algn="l"/>
            <a:r>
              <a:rPr lang="en-US" i="1" dirty="0" err="1"/>
              <a:t>vue-typer</a:t>
            </a:r>
            <a:r>
              <a:rPr lang="en-US" dirty="0"/>
              <a:t> 	: v1.2.0</a:t>
            </a:r>
          </a:p>
          <a:p>
            <a:pPr algn="l"/>
            <a:r>
              <a:rPr lang="en-US" i="1" dirty="0" err="1"/>
              <a:t>Vuex</a:t>
            </a:r>
            <a:r>
              <a:rPr lang="en-US" i="1" dirty="0"/>
              <a:t> 	</a:t>
            </a:r>
            <a:r>
              <a:rPr lang="en-US" dirty="0"/>
              <a:t>	: v3.5.1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33070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B0A-15D5-4F08-BA19-9DBAC052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D" sz="5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Sekian</a:t>
            </a:r>
            <a:r>
              <a:rPr lang="en-ID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 dan </a:t>
            </a:r>
            <a:r>
              <a:rPr lang="en-ID" sz="5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Terima</a:t>
            </a:r>
            <a:r>
              <a:rPr lang="en-ID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 Kasih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2687B-CEEC-476A-AE2F-B70F6BC7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984"/>
            <a:ext cx="2498557" cy="249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4B614-985B-41F6-BBBF-2E387F7CC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8272"/>
            <a:ext cx="1680409" cy="2015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4BC034-2789-4D0B-9FB9-81AABF18306E}"/>
              </a:ext>
            </a:extLst>
          </p:cNvPr>
          <p:cNvSpPr/>
          <p:nvPr/>
        </p:nvSpPr>
        <p:spPr>
          <a:xfrm>
            <a:off x="3414345" y="5740354"/>
            <a:ext cx="536330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1000" b="1" dirty="0"/>
              <a:t>©</a:t>
            </a:r>
            <a:r>
              <a:rPr lang="en-ID" sz="1000" b="1" dirty="0">
                <a:latin typeface="Bahnschrift Condensed" panose="020B0502040204020203" pitchFamily="34" charset="0"/>
                <a:ea typeface="Adobe Fangsong Std R" panose="02020400000000000000" pitchFamily="18" charset="-128"/>
              </a:rPr>
              <a:t>Tsunami-Marketplace 2020</a:t>
            </a:r>
            <a:endParaRPr lang="en-US" sz="1000" b="1" cap="none" spc="1000" dirty="0">
              <a:ln w="0"/>
              <a:latin typeface="Bahnschrift Condensed" panose="020B0502040204020203" pitchFamily="34" charset="0"/>
              <a:ea typeface="Adobe Fangsong Std R" panose="02020400000000000000" pitchFamily="18" charset="-128"/>
              <a:cs typeface="Aldhabi" panose="020B0604020202020204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1F4F9F-1A24-49EC-884B-0251EA403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17" y="4538709"/>
            <a:ext cx="1073163" cy="7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5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2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Gothic</vt:lpstr>
      <vt:lpstr>Arial</vt:lpstr>
      <vt:lpstr>Bahnschrift Condensed</vt:lpstr>
      <vt:lpstr>Bebas Neue</vt:lpstr>
      <vt:lpstr>Calibri</vt:lpstr>
      <vt:lpstr>Calibri Light</vt:lpstr>
      <vt:lpstr>Quicksand Light</vt:lpstr>
      <vt:lpstr>Segoe UI Semibold</vt:lpstr>
      <vt:lpstr>Office Theme</vt:lpstr>
      <vt:lpstr>Documentation Tsunami Marketplace</vt:lpstr>
      <vt:lpstr>Tsunami Road Map</vt:lpstr>
      <vt:lpstr>Tech Stack</vt:lpstr>
      <vt:lpstr>New Features</vt:lpstr>
      <vt:lpstr>Server Depedencies </vt:lpstr>
      <vt:lpstr>Client Depedencies 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5W</dc:title>
  <dc:creator>Vincentius Marvellino Gunawan</dc:creator>
  <cp:lastModifiedBy>Vincentius Marvellino Gunawan</cp:lastModifiedBy>
  <cp:revision>26</cp:revision>
  <dcterms:created xsi:type="dcterms:W3CDTF">2020-10-16T04:26:30Z</dcterms:created>
  <dcterms:modified xsi:type="dcterms:W3CDTF">2020-12-14T08:41:09Z</dcterms:modified>
</cp:coreProperties>
</file>