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ED52-F99F-44CD-81E2-3A9BF1C0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B47A7-22FD-44F2-AFD2-F26D4F7C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9E34-FB11-4A32-BD75-32621DD9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B6F8-489F-4F35-A44D-7D87860A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E039-3640-438A-8670-76AABE6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08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E0F-2831-459E-B9B8-1D1C8AF9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4368-7933-4F2F-8970-1CF84B15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70BB-96BA-49AF-87ED-C8F226E8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98A4-E435-4E69-A49B-7D45A4C9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4B01-6C99-4FB6-9E66-92055F5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72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4FD6B-2FEA-4CB8-9AFB-E9DF4467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C08D7-BD1C-4E99-8E05-C4F2433D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F50D-41E1-46D8-9D8C-E4583E77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60B4-728C-4825-9C18-3589609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7475-F1CC-42EF-8674-31E028A6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83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9822-79A6-467B-BAE1-69F5DB67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62A7-5824-4F1C-8C47-E0E2E991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22A6-1D0B-44D6-9526-6BA6C44B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BE53-6643-46ED-897F-25D41A57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3772-314F-4E18-A013-E6E4DA43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13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0821-B3E1-451E-A0C8-33082F7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0346-47EF-4715-83BF-DDD2AC47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A6C6-5E1A-440C-932E-12522E4A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EFC8-09CD-4B54-9992-1A25E230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E9DA-82BB-4E77-A4C7-A6B2010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58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C85A-9AF9-45F8-8319-F7457BCA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FD25-69B1-435F-BD0C-C8FFE764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BFEED-5C6C-4339-AD3F-0474BC6C5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2E-E64B-44D0-B4C6-AA3907E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B897-0CBE-4A8D-A70E-9B99E013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F8A7-C587-4A0D-ACE1-94F6232C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4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7AEB-3191-4655-934A-8EB62C60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C772-30C3-4743-A838-889AF7B0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972E4-9870-4C95-899B-1D59AFA7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FE05D-4375-4566-97C0-89CFA35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4B8F3-621B-4E5E-ABAE-255559E74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C7E80-8DEA-443C-AB88-D99CB18F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57DAA-9039-45BC-8AC0-5C9D2C4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09B9F-5017-4ABD-A38D-993F43AC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49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6F13-18B3-4167-A2A0-9F9A7313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C7127-98F9-409C-9BDA-7F194A76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2A0F0-3302-47CA-B851-D61820AB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68BA3-A1D4-4599-AB25-280AF6B5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4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38B6-BC98-41E6-BBC5-DA35DE18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1FD24-499A-4B01-BAD0-C2B4D793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E9CE-D121-404E-8DAE-AD4577A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13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C1AC-35E8-435B-9A75-5D4D630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BC43-F959-43A7-AA4F-18CDEDF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5C347-5E48-4CA3-8FF3-435CCDFB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5D36-D25E-4982-903C-9D482E8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22D0-E37A-4032-B839-F276FEE2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A1A9-EB8F-42AA-9815-EC30D3CE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0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F4C0-A460-4CD0-8558-A2A230C3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5DACA-5B49-4216-A5AE-30A3BFFE4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B13E-56C2-464A-827A-8ACB9E0FC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2972-8F9F-4F0F-821A-0F59F4E6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9A96C-3607-46C0-8EB7-D238EB8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01B8-09A5-4784-BFBF-2F5A1DC1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8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13B04-6412-4324-8F77-B2CC390D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A2B8-0CBC-4552-9937-BAE47BD5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86E8-7E7D-4AC5-BDAD-78AE65DA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9286-BB1F-4911-AFC2-AAF23C0B91D4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8D68-CBB2-4C59-9566-D0ECBD8D9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0C8C-0275-46CE-BF08-2574F166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5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B0E36-B556-42B2-BE98-F6D9CB4E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4177737"/>
            <a:ext cx="3312734" cy="1244314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Harry Chandra	535170076</a:t>
            </a:r>
          </a:p>
          <a:p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Marvellino		535180101</a:t>
            </a:r>
          </a:p>
          <a:p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Andrean Lay	535180104</a:t>
            </a:r>
          </a:p>
          <a:p>
            <a:r>
              <a:rPr lang="en-ID" sz="2000" dirty="0" err="1">
                <a:solidFill>
                  <a:srgbClr val="080808"/>
                </a:solidFill>
                <a:latin typeface="Quicksand Light" panose="00000400000000000000" pitchFamily="2" charset="0"/>
              </a:rPr>
              <a:t>Sudono</a:t>
            </a:r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 Wijaya	535180113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2F02-DD29-42DE-9BD0-D8E3FBA5D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D" sz="4400" dirty="0">
                <a:solidFill>
                  <a:srgbClr val="080808"/>
                </a:solidFill>
                <a:latin typeface="Bebas Neue" panose="020B0606020202050201" pitchFamily="34" charset="0"/>
              </a:rPr>
              <a:t>5W+1H</a:t>
            </a:r>
            <a:br>
              <a:rPr lang="en-ID" sz="4400" dirty="0">
                <a:solidFill>
                  <a:srgbClr val="080808"/>
                </a:solidFill>
                <a:latin typeface="Bebas Neue" panose="020B0606020202050201" pitchFamily="34" charset="0"/>
              </a:rPr>
            </a:br>
            <a:r>
              <a:rPr lang="en-ID" sz="2500" dirty="0">
                <a:solidFill>
                  <a:srgbClr val="00B0F0"/>
                </a:solidFill>
                <a:latin typeface="Bebas Neue" panose="020B0606020202050201" pitchFamily="34" charset="0"/>
              </a:rPr>
              <a:t>Tsunami Marketplace</a:t>
            </a:r>
            <a:endParaRPr lang="en-ID" sz="4400" dirty="0">
              <a:solidFill>
                <a:srgbClr val="00B0F0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D6BF4-44A7-4ED7-B9A0-2AB10F8A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43" y="1699384"/>
            <a:ext cx="1269113" cy="8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841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BCDA1-E881-4B40-8EA4-1ED37EC69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latin typeface="Dimitri Swank" panose="00000400000000000000" pitchFamily="2" charset="0"/>
              </a:rPr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82B-7BA3-441F-BE10-9DB660C7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97784"/>
            <a:ext cx="12192000" cy="850231"/>
          </a:xfrm>
          <a:solidFill>
            <a:schemeClr val="tx1">
              <a:alpha val="36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Sebuah inovasi dari marketplace yang akan menutup kekurangan setiap marketplace yang ada di Indonesia.</a:t>
            </a:r>
            <a:endParaRPr lang="en-ID" sz="2500" dirty="0">
              <a:solidFill>
                <a:schemeClr val="bg1"/>
              </a:solidFill>
              <a:effectLst/>
              <a:latin typeface="GeosansLight-NMS" panose="020006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081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A84197-9F9E-4301-B129-4BD0E6C3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latin typeface="Dimitri Swank" panose="00000400000000000000" pitchFamily="2" charset="0"/>
              </a:rPr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82B-7BA3-441F-BE10-9DB660C7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2212723"/>
            <a:ext cx="12192000" cy="726925"/>
          </a:xfrm>
          <a:solidFill>
            <a:schemeClr val="tx1">
              <a:alpha val="36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Orang-orang yang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GB" sz="23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 User Experience (UX) yang </a:t>
            </a:r>
            <a:r>
              <a:rPr lang="en-GB" sz="23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endParaRPr lang="en-ID" sz="2300" dirty="0">
              <a:solidFill>
                <a:schemeClr val="bg1"/>
              </a:solidFill>
              <a:effectLst/>
              <a:latin typeface="GeosansLight-NMS" panose="020006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5CA13-5914-4A3D-8A47-103D13E8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70" y="3918353"/>
            <a:ext cx="6564860" cy="21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3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A7026-9C98-482A-8025-0B028BD41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latin typeface="Dimitri Swank" panose="00000400000000000000" pitchFamily="2" charset="0"/>
              </a:rPr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82B-7BA3-441F-BE10-9DB660C7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97784"/>
            <a:ext cx="12192000" cy="1117016"/>
          </a:xfrm>
          <a:solidFill>
            <a:schemeClr val="tx1">
              <a:alpha val="36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kami buat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marketplace yang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unik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agar para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menikmati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User Experience (UX) yang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marketplace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endParaRPr lang="en-ID" sz="2500" dirty="0">
              <a:solidFill>
                <a:schemeClr val="bg1"/>
              </a:solidFill>
              <a:effectLst/>
              <a:latin typeface="GeosansLight-NMS" panose="020006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145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CFE592-EA3D-4D70-8378-4DE0DB7D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latin typeface="Dimitri Swank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82B-7BA3-441F-BE10-9DB660C7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3336721"/>
            <a:ext cx="12192000" cy="419015"/>
          </a:xfrm>
          <a:solidFill>
            <a:schemeClr val="tx1">
              <a:alpha val="36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lambat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Desember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2020. </a:t>
            </a:r>
            <a:endParaRPr lang="en-ID" sz="2500" dirty="0">
              <a:solidFill>
                <a:schemeClr val="bg1"/>
              </a:solidFill>
              <a:effectLst/>
              <a:latin typeface="GeosansLight-NMS" panose="020006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728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01C01-C00F-4C02-BB01-19ABFF04D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latin typeface="Dimitri Swank" panose="00000400000000000000" pitchFamily="2" charset="0"/>
              </a:rPr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82B-7BA3-441F-BE10-9DB660C7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3418514"/>
            <a:ext cx="12192000" cy="419015"/>
          </a:xfrm>
          <a:solidFill>
            <a:schemeClr val="tx1">
              <a:alpha val="36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Kami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Code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integrasi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GitHub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500" dirty="0">
              <a:solidFill>
                <a:schemeClr val="bg1"/>
              </a:solidFill>
              <a:effectLst/>
              <a:latin typeface="GeosansLight-NMS" panose="020006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18979D-30D9-4EE7-B6CA-6458418F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07" y="4303550"/>
            <a:ext cx="1706461" cy="17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icon css 3 svg eps png psd ai logo vector color free - el fonts  vectors">
            <a:extLst>
              <a:ext uri="{FF2B5EF4-FFF2-40B4-BE49-F238E27FC236}">
                <a16:creationId xmlns:a16="http://schemas.microsoft.com/office/drawing/2014/main" id="{B32B8ECA-0223-4A00-8808-1DDB8F34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6" y="4303550"/>
            <a:ext cx="1217038" cy="17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51E4EA71-5C20-4A04-BBE3-BE6E3FB3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12" y="4228051"/>
            <a:ext cx="1781960" cy="17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13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745C7-0118-43D5-AC36-FC48168B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latin typeface="Dimitri Swank" panose="00000400000000000000" pitchFamily="2" charset="0"/>
              </a:rPr>
              <a:t>H</a:t>
            </a:r>
            <a:r>
              <a:rPr lang="en-ID" sz="6000">
                <a:latin typeface="Dimitri Swank" panose="00000400000000000000" pitchFamily="2" charset="0"/>
              </a:rPr>
              <a:t>ow</a:t>
            </a:r>
            <a:endParaRPr lang="en-ID" sz="6000" dirty="0">
              <a:latin typeface="Dimitri Swank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82B-7BA3-441F-BE10-9DB660C7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97784"/>
            <a:ext cx="12192000" cy="850231"/>
          </a:xfrm>
          <a:solidFill>
            <a:schemeClr val="tx1">
              <a:alpha val="36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sepenuhnya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local machine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digabungkan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 di repository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GB" sz="2500" dirty="0">
                <a:solidFill>
                  <a:schemeClr val="bg1"/>
                </a:solidFill>
                <a:effectLst/>
                <a:latin typeface="GeosansLight-NMS" panose="020006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500" dirty="0">
              <a:solidFill>
                <a:schemeClr val="bg1"/>
              </a:solidFill>
              <a:effectLst/>
              <a:latin typeface="GeosansLight-NMS" panose="020006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64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5000" dirty="0" err="1">
                <a:latin typeface="LEIXO DEMO" panose="00000500000000000000" pitchFamily="2" charset="0"/>
              </a:rPr>
              <a:t>Sekian</a:t>
            </a:r>
            <a:r>
              <a:rPr lang="en-ID" sz="5000" dirty="0">
                <a:latin typeface="LEIXO DEMO" panose="00000500000000000000" pitchFamily="2" charset="0"/>
              </a:rPr>
              <a:t> dan </a:t>
            </a:r>
            <a:r>
              <a:rPr lang="en-ID" sz="5000" dirty="0" err="1">
                <a:latin typeface="LEIXO DEMO" panose="00000500000000000000" pitchFamily="2" charset="0"/>
              </a:rPr>
              <a:t>Terima</a:t>
            </a:r>
            <a:r>
              <a:rPr lang="en-ID" sz="5000" dirty="0">
                <a:latin typeface="LEIXO DEMO" panose="00000500000000000000" pitchFamily="2" charset="0"/>
              </a:rPr>
              <a:t> Kasih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2687B-CEEC-476A-AE2F-B70F6BC7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984"/>
            <a:ext cx="2498557" cy="249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4B614-985B-41F6-BBBF-2E387F7CC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8272"/>
            <a:ext cx="1680409" cy="2015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4BC034-2789-4D0B-9FB9-81AABF18306E}"/>
              </a:ext>
            </a:extLst>
          </p:cNvPr>
          <p:cNvSpPr/>
          <p:nvPr/>
        </p:nvSpPr>
        <p:spPr>
          <a:xfrm>
            <a:off x="3414345" y="5740354"/>
            <a:ext cx="536330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1000" b="1" dirty="0"/>
              <a:t>©</a:t>
            </a:r>
            <a:r>
              <a:rPr lang="en-ID" sz="1000" b="1" dirty="0">
                <a:latin typeface="Bahnschrift Condensed" panose="020B0502040204020203" pitchFamily="34" charset="0"/>
                <a:ea typeface="Adobe Fangsong Std R" panose="02020400000000000000" pitchFamily="18" charset="-128"/>
              </a:rPr>
              <a:t>Tsunami-Marketplace 2020</a:t>
            </a:r>
            <a:endParaRPr lang="en-US" sz="1000" b="1" cap="none" spc="1000" dirty="0">
              <a:ln w="0"/>
              <a:latin typeface="Bahnschrift Condensed" panose="020B0502040204020203" pitchFamily="34" charset="0"/>
              <a:ea typeface="Adobe Fangsong Std R" panose="02020400000000000000" pitchFamily="18" charset="-128"/>
              <a:cs typeface="Aldhabi" panose="020B0604020202020204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1F4F9F-1A24-49EC-884B-0251EA403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17" y="4538709"/>
            <a:ext cx="1073163" cy="7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5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2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Condensed</vt:lpstr>
      <vt:lpstr>Bebas Neue</vt:lpstr>
      <vt:lpstr>Calibri</vt:lpstr>
      <vt:lpstr>Calibri Light</vt:lpstr>
      <vt:lpstr>Dimitri Swank</vt:lpstr>
      <vt:lpstr>GeosansLight-NMS</vt:lpstr>
      <vt:lpstr>LEIXO DEMO</vt:lpstr>
      <vt:lpstr>Quicksand Light</vt:lpstr>
      <vt:lpstr>Office Theme</vt:lpstr>
      <vt:lpstr>5W+1H Tsunami Marketplace</vt:lpstr>
      <vt:lpstr>What</vt:lpstr>
      <vt:lpstr>Who</vt:lpstr>
      <vt:lpstr>Why</vt:lpstr>
      <vt:lpstr>When</vt:lpstr>
      <vt:lpstr>Where</vt:lpstr>
      <vt:lpstr>How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5W</dc:title>
  <dc:creator>Vincentius Marvellino Gunawan</dc:creator>
  <cp:lastModifiedBy>Andrean Lay</cp:lastModifiedBy>
  <cp:revision>15</cp:revision>
  <dcterms:created xsi:type="dcterms:W3CDTF">2020-10-16T04:26:30Z</dcterms:created>
  <dcterms:modified xsi:type="dcterms:W3CDTF">2020-10-16T14:19:00Z</dcterms:modified>
</cp:coreProperties>
</file>