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5496-32A1-4B52-9562-4615071DC68F}" type="datetimeFigureOut">
              <a:rPr lang="en-ID" smtClean="0"/>
              <a:t>19/05/2019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8A5C-1E20-4970-9C52-BC0DD1AC92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560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5496-32A1-4B52-9562-4615071DC68F}" type="datetimeFigureOut">
              <a:rPr lang="en-ID" smtClean="0"/>
              <a:t>19/05/2019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8A5C-1E20-4970-9C52-BC0DD1AC92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012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5496-32A1-4B52-9562-4615071DC68F}" type="datetimeFigureOut">
              <a:rPr lang="en-ID" smtClean="0"/>
              <a:t>19/05/2019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8A5C-1E20-4970-9C52-BC0DD1AC92D9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6633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5496-32A1-4B52-9562-4615071DC68F}" type="datetimeFigureOut">
              <a:rPr lang="en-ID" smtClean="0"/>
              <a:t>19/05/2019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8A5C-1E20-4970-9C52-BC0DD1AC92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864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5496-32A1-4B52-9562-4615071DC68F}" type="datetimeFigureOut">
              <a:rPr lang="en-ID" smtClean="0"/>
              <a:t>19/05/2019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8A5C-1E20-4970-9C52-BC0DD1AC92D9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4489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5496-32A1-4B52-9562-4615071DC68F}" type="datetimeFigureOut">
              <a:rPr lang="en-ID" smtClean="0"/>
              <a:t>19/05/2019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8A5C-1E20-4970-9C52-BC0DD1AC92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1730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5496-32A1-4B52-9562-4615071DC68F}" type="datetimeFigureOut">
              <a:rPr lang="en-ID" smtClean="0"/>
              <a:t>19/05/2019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8A5C-1E20-4970-9C52-BC0DD1AC92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8795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5496-32A1-4B52-9562-4615071DC68F}" type="datetimeFigureOut">
              <a:rPr lang="en-ID" smtClean="0"/>
              <a:t>19/05/2019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8A5C-1E20-4970-9C52-BC0DD1AC92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555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5496-32A1-4B52-9562-4615071DC68F}" type="datetimeFigureOut">
              <a:rPr lang="en-ID" smtClean="0"/>
              <a:t>19/05/2019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8A5C-1E20-4970-9C52-BC0DD1AC92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570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5496-32A1-4B52-9562-4615071DC68F}" type="datetimeFigureOut">
              <a:rPr lang="en-ID" smtClean="0"/>
              <a:t>19/05/2019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8A5C-1E20-4970-9C52-BC0DD1AC92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520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5496-32A1-4B52-9562-4615071DC68F}" type="datetimeFigureOut">
              <a:rPr lang="en-ID" smtClean="0"/>
              <a:t>19/05/2019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8A5C-1E20-4970-9C52-BC0DD1AC92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038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5496-32A1-4B52-9562-4615071DC68F}" type="datetimeFigureOut">
              <a:rPr lang="en-ID" smtClean="0"/>
              <a:t>19/05/2019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8A5C-1E20-4970-9C52-BC0DD1AC92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02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5496-32A1-4B52-9562-4615071DC68F}" type="datetimeFigureOut">
              <a:rPr lang="en-ID" smtClean="0"/>
              <a:t>19/05/2019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8A5C-1E20-4970-9C52-BC0DD1AC92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814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5496-32A1-4B52-9562-4615071DC68F}" type="datetimeFigureOut">
              <a:rPr lang="en-ID" smtClean="0"/>
              <a:t>19/05/2019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8A5C-1E20-4970-9C52-BC0DD1AC92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052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5496-32A1-4B52-9562-4615071DC68F}" type="datetimeFigureOut">
              <a:rPr lang="en-ID" smtClean="0"/>
              <a:t>19/05/2019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8A5C-1E20-4970-9C52-BC0DD1AC92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09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5496-32A1-4B52-9562-4615071DC68F}" type="datetimeFigureOut">
              <a:rPr lang="en-ID" smtClean="0"/>
              <a:t>19/05/2019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8A5C-1E20-4970-9C52-BC0DD1AC92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277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75496-32A1-4B52-9562-4615071DC68F}" type="datetimeFigureOut">
              <a:rPr lang="en-ID" smtClean="0"/>
              <a:t>19/05/2019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A78A5C-1E20-4970-9C52-BC0DD1AC92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3341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D264-DEA3-4D3D-BC82-1CFB01E20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PROGRAM APLIKASI SEWA BUS PARIWISATA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2309D-DBE6-4737-A7FE-164EC187C4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b="1" dirty="0"/>
              <a:t>Kelompok A’Team</a:t>
            </a:r>
            <a:endParaRPr lang="en-ID" dirty="0"/>
          </a:p>
          <a:p>
            <a:pPr lvl="0"/>
            <a:r>
              <a:rPr lang="id-ID" b="1" dirty="0"/>
              <a:t>Andreanov Ridhovan	  (1810631170011)</a:t>
            </a:r>
            <a:endParaRPr lang="en-ID" dirty="0"/>
          </a:p>
          <a:p>
            <a:pPr lvl="0"/>
            <a:r>
              <a:rPr lang="id-ID" b="1" dirty="0"/>
              <a:t>Anwar Fuadi 		  (1810631170185)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76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81C2-9F30-4F10-8FF6-02769E58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PEMBAGIAN TUGAS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35C8-F54D-4149-8131-6545E766A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id-ID" dirty="0"/>
              <a:t>Andreanov Ridhovan (1810631170011)</a:t>
            </a:r>
            <a:endParaRPr lang="en-ID" dirty="0"/>
          </a:p>
          <a:p>
            <a:pPr lvl="0"/>
            <a:r>
              <a:rPr lang="id-ID" dirty="0"/>
              <a:t>Programmer (menyusun dan mendesain aplikasi)</a:t>
            </a:r>
            <a:endParaRPr lang="en-ID" dirty="0"/>
          </a:p>
          <a:p>
            <a:pPr lvl="0"/>
            <a:r>
              <a:rPr lang="id-ID" dirty="0"/>
              <a:t>Membuat laporan Projek</a:t>
            </a:r>
          </a:p>
          <a:p>
            <a:pPr marL="0" lvl="0" indent="0">
              <a:buNone/>
            </a:pPr>
            <a:endParaRPr lang="en-ID" dirty="0"/>
          </a:p>
          <a:p>
            <a:pPr marL="0" lvl="0" indent="0">
              <a:buNone/>
            </a:pPr>
            <a:r>
              <a:rPr lang="id-ID" dirty="0"/>
              <a:t>Anwar Fuadi (1810631170185)</a:t>
            </a:r>
            <a:endParaRPr lang="en-ID" dirty="0"/>
          </a:p>
          <a:p>
            <a:pPr lvl="0"/>
            <a:r>
              <a:rPr lang="id-ID" dirty="0"/>
              <a:t>Menyusun hal yang diperlukan dalam aplikasi (bagian isi)</a:t>
            </a:r>
            <a:endParaRPr lang="en-ID" dirty="0"/>
          </a:p>
          <a:p>
            <a:pPr lvl="0"/>
            <a:r>
              <a:rPr lang="id-ID" dirty="0"/>
              <a:t>Membuat Flowchart</a:t>
            </a:r>
            <a:endParaRPr lang="en-ID" dirty="0"/>
          </a:p>
          <a:p>
            <a:pPr lvl="0"/>
            <a:r>
              <a:rPr lang="id-ID" dirty="0"/>
              <a:t>Membuat Pseudocode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2012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81C2-9F30-4F10-8FF6-02769E58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BISNIS PROSES APLIKASI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35C8-F54D-4149-8131-6545E766A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1280"/>
            <a:ext cx="8596668" cy="46900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d-ID" dirty="0"/>
              <a:t>Adapun proses bisnis dalam Aplikasi adalah sebagai berikut :</a:t>
            </a:r>
            <a:endParaRPr lang="en-ID" dirty="0"/>
          </a:p>
          <a:p>
            <a:pPr marL="0" lvl="0" indent="0">
              <a:buNone/>
            </a:pPr>
            <a:r>
              <a:rPr lang="id-ID" dirty="0"/>
              <a:t>		Prosedur peminjaman</a:t>
            </a:r>
            <a:endParaRPr lang="en-ID" dirty="0"/>
          </a:p>
          <a:p>
            <a:pPr lvl="0">
              <a:buFont typeface="+mj-lt"/>
              <a:buAutoNum type="alphaUcPeriod"/>
            </a:pPr>
            <a:r>
              <a:rPr lang="id-ID" dirty="0"/>
              <a:t>Konsumen membuka Aplikasi kemudian register dan login untuk menyewa mobil.</a:t>
            </a:r>
          </a:p>
          <a:p>
            <a:pPr lvl="0">
              <a:buFont typeface="+mj-lt"/>
              <a:buAutoNum type="alphaUcPeriod"/>
            </a:pPr>
            <a:r>
              <a:rPr lang="id-ID" dirty="0"/>
              <a:t>Aplikasi</a:t>
            </a:r>
            <a:r>
              <a:rPr lang="id-ID" i="1" dirty="0"/>
              <a:t> </a:t>
            </a:r>
            <a:r>
              <a:rPr lang="id-ID" dirty="0"/>
              <a:t>menginformasikan perihal tipe dan fasilitas bus yang tersedia beserta harganya.</a:t>
            </a:r>
          </a:p>
          <a:p>
            <a:pPr lvl="0">
              <a:buFont typeface="+mj-lt"/>
              <a:buAutoNum type="alphaUcPeriod"/>
            </a:pPr>
            <a:r>
              <a:rPr lang="id-ID" dirty="0"/>
              <a:t>Setelah mendapatkan informasi tersebut, jika setuju konsumen akan melanjutkan menyewa, dan jika tidak, konsumen akan menyelesaikan transaksi (</a:t>
            </a:r>
            <a:r>
              <a:rPr lang="id-ID" i="1" dirty="0"/>
              <a:t>end</a:t>
            </a:r>
            <a:r>
              <a:rPr lang="id-ID" dirty="0"/>
              <a:t>).</a:t>
            </a:r>
          </a:p>
          <a:p>
            <a:pPr lvl="0">
              <a:buFont typeface="+mj-lt"/>
              <a:buAutoNum type="alphaUcPeriod"/>
            </a:pPr>
            <a:r>
              <a:rPr lang="id-ID" dirty="0"/>
              <a:t>(Jika setuju untuk menyewa) Konsumen  memilih tipe dan fasilitas yang akan disewa.</a:t>
            </a:r>
          </a:p>
          <a:p>
            <a:pPr lvl="0">
              <a:buFont typeface="+mj-lt"/>
              <a:buAutoNum type="alphaUcPeriod"/>
            </a:pPr>
            <a:r>
              <a:rPr lang="id-ID" dirty="0"/>
              <a:t>Aplikasi menerima data ketersediaan kendaraan yang ingin dipinjam konsumen.</a:t>
            </a:r>
          </a:p>
          <a:p>
            <a:pPr marL="400050" lvl="1" indent="0">
              <a:buNone/>
            </a:pPr>
            <a:r>
              <a:rPr lang="id-ID" dirty="0"/>
              <a:t>Jika tersedia, Aplikasi akan menampilkan form peminjaman untuk dilengkapi oleh konsumen. </a:t>
            </a:r>
          </a:p>
          <a:p>
            <a:pPr marL="400050" lvl="1" indent="0">
              <a:buNone/>
            </a:pPr>
            <a:r>
              <a:rPr lang="id-ID" dirty="0"/>
              <a:t>Jika tidak tersedia, maka akan kembali pada tahap “b” (dimana Aplikasi</a:t>
            </a:r>
            <a:r>
              <a:rPr lang="id-ID" i="1" dirty="0"/>
              <a:t> </a:t>
            </a:r>
            <a:r>
              <a:rPr lang="id-ID" dirty="0"/>
              <a:t>menginformasikan perihal tipe dan fasilitas bus yang tersedia beserta harganya).</a:t>
            </a:r>
          </a:p>
          <a:p>
            <a:pPr lvl="0">
              <a:buFont typeface="+mj-lt"/>
              <a:buAutoNum type="alphaUcPeriod"/>
            </a:pPr>
            <a:r>
              <a:rPr lang="id-ID" dirty="0"/>
              <a:t>Konsumen mengirim form peminjaman yang sudah dilengkapi.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3207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81C2-9F30-4F10-8FF6-02769E58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BISNIS PROSES APLIKASI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35C8-F54D-4149-8131-6545E766A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1280"/>
            <a:ext cx="8596668" cy="4690083"/>
          </a:xfrm>
        </p:spPr>
        <p:txBody>
          <a:bodyPr>
            <a:normAutofit/>
          </a:bodyPr>
          <a:lstStyle/>
          <a:p>
            <a:pPr lvl="0">
              <a:buFont typeface="+mj-lt"/>
              <a:buAutoNum type="alphaUcPeriod" startAt="7"/>
            </a:pPr>
            <a:r>
              <a:rPr lang="id-ID" dirty="0"/>
              <a:t>Aplikasi menerima formulir peminjaman dan memverifikasi data konsumen</a:t>
            </a:r>
            <a:endParaRPr lang="en-ID" dirty="0"/>
          </a:p>
          <a:p>
            <a:pPr marL="400050" lvl="1" indent="0">
              <a:buNone/>
            </a:pPr>
            <a:r>
              <a:rPr lang="id-ID" dirty="0"/>
              <a:t>Jika terverifikasi, maka resepsionis akan memberikan berkas persetujuan mengenai ketentuan-ketentuan dalam peminjaman bus dan menampilkan </a:t>
            </a:r>
            <a:r>
              <a:rPr lang="id-ID" i="1" dirty="0"/>
              <a:t>bon </a:t>
            </a:r>
            <a:r>
              <a:rPr lang="id-ID" dirty="0"/>
              <a:t>yang harus dibayar konsumen.</a:t>
            </a:r>
            <a:endParaRPr lang="en-ID" dirty="0"/>
          </a:p>
          <a:p>
            <a:pPr lvl="0">
              <a:buFont typeface="+mj-lt"/>
              <a:buAutoNum type="alphaUcPeriod" startAt="8"/>
            </a:pPr>
            <a:r>
              <a:rPr lang="id-ID" dirty="0"/>
              <a:t>Konsumen menerima </a:t>
            </a:r>
            <a:r>
              <a:rPr lang="id-ID" i="1" dirty="0"/>
              <a:t>bon </a:t>
            </a:r>
            <a:r>
              <a:rPr lang="id-ID" dirty="0"/>
              <a:t>peminjaman dan berkas persetujuan.</a:t>
            </a:r>
            <a:endParaRPr lang="en-ID" dirty="0"/>
          </a:p>
          <a:p>
            <a:pPr marL="400050" lvl="1" indent="0">
              <a:buNone/>
            </a:pPr>
            <a:r>
              <a:rPr lang="id-ID" dirty="0"/>
              <a:t>Jika setuju, maka konsumen akan menandatangani berkas tersebut dan menyerahkannya kembali kepada admin beserta uang sewa sesuai bon. </a:t>
            </a:r>
            <a:endParaRPr lang="en-ID" dirty="0"/>
          </a:p>
          <a:p>
            <a:pPr marL="400050" lvl="1" indent="0">
              <a:buNone/>
            </a:pPr>
            <a:r>
              <a:rPr lang="id-ID" dirty="0"/>
              <a:t>Jika tidak setuju, maka konsumen akan kembali pada tahap “b” (tahap memilih kendaraan sewaan). </a:t>
            </a:r>
            <a:endParaRPr lang="en-ID" dirty="0"/>
          </a:p>
          <a:p>
            <a:pPr lvl="0">
              <a:buFont typeface="+mj-lt"/>
              <a:buAutoNum type="alphaUcPeriod" startAt="9"/>
            </a:pPr>
            <a:r>
              <a:rPr lang="id-ID" dirty="0"/>
              <a:t>Admin menerima berkas persetujuan beserta uang peminjaman konsumen dan menyimpannya. 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0062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81C2-9F30-4F10-8FF6-02769E58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DESKRIPSI FASILITAS APLIKASI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35C8-F54D-4149-8131-6545E766A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1280"/>
            <a:ext cx="8596668" cy="4690083"/>
          </a:xfrm>
        </p:spPr>
        <p:txBody>
          <a:bodyPr>
            <a:normAutofit/>
          </a:bodyPr>
          <a:lstStyle/>
          <a:p>
            <a:endParaRPr lang="id-ID" dirty="0"/>
          </a:p>
          <a:p>
            <a:r>
              <a:rPr lang="id-ID" dirty="0"/>
              <a:t>A’Team Bus N Travel adalah sebuah aplikasi untuk memudahkan calon penyewa untuk mendapatkan informasi dan melakukan pemesanan dengan mudah. Fasilitas yang terdapat pada aplikasi ini, yaitu :</a:t>
            </a:r>
          </a:p>
          <a:p>
            <a:pPr marL="0" indent="0">
              <a:buNone/>
            </a:pPr>
            <a:endParaRPr lang="en-ID" dirty="0"/>
          </a:p>
          <a:p>
            <a:pPr lvl="0"/>
            <a:r>
              <a:rPr lang="id-ID" dirty="0"/>
              <a:t>Data username+password tersimpan dalam bentuk .txt</a:t>
            </a:r>
            <a:endParaRPr lang="en-ID" dirty="0"/>
          </a:p>
          <a:p>
            <a:pPr lvl="0"/>
            <a:r>
              <a:rPr lang="id-ID" dirty="0"/>
              <a:t>Harga beserta fasilitas yang terdapat pada setiap jenis bus</a:t>
            </a:r>
            <a:endParaRPr lang="en-ID" dirty="0"/>
          </a:p>
          <a:p>
            <a:pPr lvl="0"/>
            <a:r>
              <a:rPr lang="id-ID" dirty="0"/>
              <a:t>Rekap data dalam bentuk surat perjanjian sewa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0245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81C2-9F30-4F10-8FF6-02769E58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FLOWCHART</a:t>
            </a:r>
            <a:endParaRPr lang="en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F24C31-AF13-487E-9868-E09F7F2CA21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" t="10237" b="7686"/>
          <a:stretch/>
        </p:blipFill>
        <p:spPr bwMode="auto">
          <a:xfrm>
            <a:off x="925713" y="1350963"/>
            <a:ext cx="8100612" cy="46910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1569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81C2-9F30-4F10-8FF6-02769E58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FLOWCHART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27F9A3-4E6A-4BE4-A4F2-7B3A89EA567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"/>
          <a:stretch/>
        </p:blipFill>
        <p:spPr bwMode="auto">
          <a:xfrm>
            <a:off x="568960" y="1341120"/>
            <a:ext cx="8705042" cy="47009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5207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81C2-9F30-4F10-8FF6-02769E58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FLOWCHART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0D068C-D2C5-4EE9-B1D9-F1207D30728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" b="19777"/>
          <a:stretch/>
        </p:blipFill>
        <p:spPr bwMode="auto">
          <a:xfrm>
            <a:off x="873760" y="1330960"/>
            <a:ext cx="8400242" cy="49174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04618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81C2-9F30-4F10-8FF6-02769E58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FLOWCHART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35C8-F54D-4149-8131-6545E766A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1280"/>
            <a:ext cx="8596668" cy="46900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C2DAEA6-B506-4F31-830A-D650B3E6BABA}"/>
              </a:ext>
            </a:extLst>
          </p:cNvPr>
          <p:cNvGrpSpPr/>
          <p:nvPr/>
        </p:nvGrpSpPr>
        <p:grpSpPr>
          <a:xfrm>
            <a:off x="677334" y="1330959"/>
            <a:ext cx="8596667" cy="4710403"/>
            <a:chOff x="0" y="0"/>
            <a:chExt cx="5887085" cy="41960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DD44FA-E6D4-4269-9173-B315480ADF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79" t="14464" r="63738" b="10870"/>
            <a:stretch/>
          </p:blipFill>
          <p:spPr bwMode="auto">
            <a:xfrm>
              <a:off x="1771650" y="0"/>
              <a:ext cx="2081530" cy="414591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8E18CC-815C-4683-9537-F3AB72CA1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60" t="17867" r="62535" b="17682"/>
            <a:stretch/>
          </p:blipFill>
          <p:spPr bwMode="auto">
            <a:xfrm>
              <a:off x="3765550" y="0"/>
              <a:ext cx="2121535" cy="410781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833831D-DF93-4358-978D-3897994DB3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80" t="15315" r="63141" b="11509"/>
            <a:stretch/>
          </p:blipFill>
          <p:spPr bwMode="auto">
            <a:xfrm>
              <a:off x="0" y="82550"/>
              <a:ext cx="2138045" cy="411353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115838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209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PROGRAM APLIKASI SEWA BUS PARIWISATA</vt:lpstr>
      <vt:lpstr>PEMBAGIAN TUGAS</vt:lpstr>
      <vt:lpstr>BISNIS PROSES APLIKASI</vt:lpstr>
      <vt:lpstr>BISNIS PROSES APLIKASI</vt:lpstr>
      <vt:lpstr>DESKRIPSI FASILITAS APLIKASI</vt:lpstr>
      <vt:lpstr>FLOWCHART</vt:lpstr>
      <vt:lpstr>FLOWCHART</vt:lpstr>
      <vt:lpstr>FLOWCHART</vt:lpstr>
      <vt:lpstr>FLOWCHART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APLIKASI SEWA BUS PARIWISATA</dc:title>
  <dc:creator>Windows User</dc:creator>
  <cp:lastModifiedBy>Windows User</cp:lastModifiedBy>
  <cp:revision>3</cp:revision>
  <dcterms:created xsi:type="dcterms:W3CDTF">2019-05-19T06:54:37Z</dcterms:created>
  <dcterms:modified xsi:type="dcterms:W3CDTF">2019-05-19T07:11:22Z</dcterms:modified>
</cp:coreProperties>
</file>