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64CC71-B786-C0A1-E0BD-FE20E49ADA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5D28B7F-0D5F-07C9-7A59-818AD62A81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51299ED-32D0-A00F-C059-D90C05E17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900C-6156-47BB-8F5F-3C92BE2E18AE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E4E691-65D9-E6BB-A126-2D47D1BCA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9CD5742-A439-11E5-0E4F-A94D8421F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4DCB-C901-480F-9032-16568BCDC3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2767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0B2B0F-CD04-66C7-6109-E34780FF4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E993855-317A-D80F-3ABF-0506985E8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5DBEC8-D489-01EE-B6C0-C8EA7004C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900C-6156-47BB-8F5F-3C92BE2E18AE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3E2B16-319B-40B8-34A8-B0A760740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56FE975-60E5-8A35-52E4-0B700D69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4DCB-C901-480F-9032-16568BCDC3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5237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073FE39-9832-103B-25BE-D9E26EB23A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EA352DB-664D-8441-DB25-4F0861757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3822543-84E8-1878-E894-07EC3F681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900C-6156-47BB-8F5F-3C92BE2E18AE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C33BCF-B031-21E9-7973-56FE18CC4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907D74C-3292-8470-E38D-8A5BFE726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4DCB-C901-480F-9032-16568BCDC3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4938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B56264-CE6F-C614-A235-55A2F897E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1908CE-24B1-3B63-5E05-050B5AFAF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B804312-B8D2-92BF-4DFA-3683D1ADA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900C-6156-47BB-8F5F-3C92BE2E18AE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810041-089E-1959-59CC-09E7F34A8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2DBD1B8-806D-2348-F856-AAC733954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4DCB-C901-480F-9032-16568BCDC3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8832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61808D-5F0E-F387-297A-ACC829F56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70C92F2-50C8-4B86-121D-2C060FAEB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595E5B3-5977-2859-D3E5-83BC26FD0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900C-6156-47BB-8F5F-3C92BE2E18AE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F1CA92C-5213-ACDB-FF58-946DDADBF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56FF44-FD49-22DC-CDF4-6C543FAF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4DCB-C901-480F-9032-16568BCDC3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2301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10B831-8768-F863-6639-06C069423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F99ED9-FB21-D52F-6021-C7674932C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F8A40CE-C559-06F5-9EB9-AD27853BD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3DEA5B2-FAA1-2D57-29FC-230410679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900C-6156-47BB-8F5F-3C92BE2E18AE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286E89A-B378-3FB2-4282-3F77C1AA5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94937F1-E3FD-12ED-A04F-0908203C7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4DCB-C901-480F-9032-16568BCDC3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2192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B2B400-0E41-9C23-65B3-038599C6E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689993D-CF03-6ED5-88B7-F315703AF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2ADCB29-ECC8-8591-0B8A-3F010654E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F1A93FD-21F1-C6FC-B631-AB1D4335F0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71B7814-94EB-8FC4-89F2-650457B1E6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963B084-FED1-D2F5-9485-11E9BDE1C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900C-6156-47BB-8F5F-3C92BE2E18AE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4C2B39B-820D-1E80-C753-17F2331F5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65224CB-81F0-6EEB-AA64-487413966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4DCB-C901-480F-9032-16568BCDC3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8216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1FB9B8-6FFD-29A4-0BBA-F4D36D37F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B9172C7-08F4-5C3C-6ACC-3EAB54A7D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900C-6156-47BB-8F5F-3C92BE2E18AE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DDC59F0-1327-8FEC-C7CE-8BDFAE3D9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5B8E23A-CC71-1EB9-7705-30DAADF10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4DCB-C901-480F-9032-16568BCDC3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194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30C797D-81A0-226D-1128-63CF42CDD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900C-6156-47BB-8F5F-3C92BE2E18AE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D33AA86-7863-0D48-EAB8-A2A533E2B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F94A181-721B-4522-26A3-F459D75C5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4DCB-C901-480F-9032-16568BCDC3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0175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C9181D-2FDD-DB8E-A6FA-9790C142F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10670A0-8368-677D-1646-CD803E2FB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CC753A7-20B2-CCE6-0F54-655C427DF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E99137E-127A-8DE2-7216-9D268B13D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900C-6156-47BB-8F5F-3C92BE2E18AE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5E272E6-2630-499B-BC21-6CDB5E4C8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C869982-AAD7-5711-A56A-7E1460B7B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4DCB-C901-480F-9032-16568BCDC3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0058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8A2539-E97E-5AEE-E42E-8ADA4CC96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8053137-0DA7-DE0F-976A-C85751DF66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57E5125-A6A6-3228-E3AA-0B1601879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E0954A1-4FD3-2303-95CF-AB8EFA9B1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900C-6156-47BB-8F5F-3C92BE2E18AE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88AC818-7874-1422-44C3-5E2B55F79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7AA452A-0B29-AB1D-73B0-E84AEAE78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4DCB-C901-480F-9032-16568BCDC3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007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8CCAAC3-3262-4854-97EB-EA8C46476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4850E73-4998-0254-F226-DEB3740C8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53F32A7-8649-CC2C-901D-8EC7A7C74A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E9900C-6156-47BB-8F5F-3C92BE2E18AE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798606E-4AA1-A973-154F-147AB2A85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B74BE2-F817-047E-6754-774A1B73D5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724DCB-C901-480F-9032-16568BCDC3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663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okist.it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0BC6C2C-DF4C-69FD-F274-43151AB04CA2}"/>
              </a:ext>
            </a:extLst>
          </p:cNvPr>
          <p:cNvSpPr txBox="1"/>
          <p:nvPr/>
        </p:nvSpPr>
        <p:spPr>
          <a:xfrm>
            <a:off x="2844281" y="251925"/>
            <a:ext cx="6503437" cy="58477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latin typeface="Arial" panose="020B0604020202020204" pitchFamily="34" charset="0"/>
                <a:cs typeface="Arial" panose="020B0604020202020204" pitchFamily="34" charset="0"/>
              </a:rPr>
              <a:t>Presentazione Mini Homework1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A35E186-0597-D1F4-AC0F-1C5FBDFDAFB4}"/>
              </a:ext>
            </a:extLst>
          </p:cNvPr>
          <p:cNvSpPr txBox="1"/>
          <p:nvPr/>
        </p:nvSpPr>
        <p:spPr>
          <a:xfrm>
            <a:off x="522515" y="2873829"/>
            <a:ext cx="8647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URL</a:t>
            </a:r>
            <a:r>
              <a:rPr lang="it-IT" sz="2400" dirty="0"/>
              <a:t> : </a:t>
            </a:r>
            <a:r>
              <a:rPr lang="it-IT" sz="2400" dirty="0">
                <a:hlinkClick r:id="rId2"/>
              </a:rPr>
              <a:t>https://www.cookist.it/</a:t>
            </a:r>
            <a:endParaRPr lang="it-IT" sz="24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7640674-4E58-4351-D6C0-853B01A80D88}"/>
              </a:ext>
            </a:extLst>
          </p:cNvPr>
          <p:cNvSpPr txBox="1"/>
          <p:nvPr/>
        </p:nvSpPr>
        <p:spPr>
          <a:xfrm>
            <a:off x="10315911" y="5868955"/>
            <a:ext cx="167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Andrea Oliveri</a:t>
            </a:r>
          </a:p>
        </p:txBody>
      </p:sp>
    </p:spTree>
    <p:extLst>
      <p:ext uri="{BB962C8B-B14F-4D97-AF65-F5344CB8AC3E}">
        <p14:creationId xmlns:p14="http://schemas.microsoft.com/office/powerpoint/2010/main" val="1834179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3DAE10E-BA2C-EBB1-E5DB-3A5877A4B3F9}"/>
              </a:ext>
            </a:extLst>
          </p:cNvPr>
          <p:cNvSpPr txBox="1"/>
          <p:nvPr/>
        </p:nvSpPr>
        <p:spPr>
          <a:xfrm>
            <a:off x="3949959" y="326572"/>
            <a:ext cx="4292082" cy="58477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Schermata del sito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4044D6D-933C-1BEB-6023-0C07E65ABBB5}"/>
              </a:ext>
            </a:extLst>
          </p:cNvPr>
          <p:cNvSpPr txBox="1"/>
          <p:nvPr/>
        </p:nvSpPr>
        <p:spPr>
          <a:xfrm>
            <a:off x="401216" y="2230102"/>
            <a:ext cx="626084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Dato che il sito web di riferimento è molto lungo da replicare per intero, ho preferito replicare le parti principali, quali: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nav</a:t>
            </a:r>
            <a:endParaRPr lang="it-IT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header</a:t>
            </a:r>
            <a:endParaRPr lang="it-IT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section</a:t>
            </a:r>
            <a:endParaRPr lang="it-IT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footer</a:t>
            </a:r>
            <a:endParaRPr lang="it-IT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2800" b="1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Le immagini inserite nel sito web replicato potrebbero non corrispondere con quelle attualmente presenti sul sito web effettivo, questo perché è in continuo aggiornamento</a:t>
            </a:r>
          </a:p>
        </p:txBody>
      </p:sp>
    </p:spTree>
    <p:extLst>
      <p:ext uri="{BB962C8B-B14F-4D97-AF65-F5344CB8AC3E}">
        <p14:creationId xmlns:p14="http://schemas.microsoft.com/office/powerpoint/2010/main" val="2395933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schermata, Sito Web, Volantino&#10;&#10;Descrizione generata automaticamente">
            <a:extLst>
              <a:ext uri="{FF2B5EF4-FFF2-40B4-BE49-F238E27FC236}">
                <a16:creationId xmlns:a16="http://schemas.microsoft.com/office/drawing/2014/main" id="{B405671C-B6FC-2485-C559-1850F3DA3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962" y="873829"/>
            <a:ext cx="6301079" cy="557859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6A3E5BCD-CED5-90EF-302E-C2B4AB5F8D1B}"/>
              </a:ext>
            </a:extLst>
          </p:cNvPr>
          <p:cNvSpPr txBox="1"/>
          <p:nvPr/>
        </p:nvSpPr>
        <p:spPr>
          <a:xfrm>
            <a:off x="3293706" y="382555"/>
            <a:ext cx="5066523" cy="40011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nav</a:t>
            </a:r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it-IT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header_1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1820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vestiti, Viso umano, schermata&#10;&#10;Descrizione generata automaticamente">
            <a:extLst>
              <a:ext uri="{FF2B5EF4-FFF2-40B4-BE49-F238E27FC236}">
                <a16:creationId xmlns:a16="http://schemas.microsoft.com/office/drawing/2014/main" id="{7832A698-E2CD-C3BE-B77E-300875F70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848" y="417892"/>
            <a:ext cx="7348232" cy="2825462"/>
          </a:xfrm>
          <a:prstGeom prst="rect">
            <a:avLst/>
          </a:prstGeom>
        </p:spPr>
      </p:pic>
      <p:pic>
        <p:nvPicPr>
          <p:cNvPr id="5" name="Immagine 4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AAA09878-B8CE-9EB0-4C29-E4DF13DA5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873" y="3652537"/>
            <a:ext cx="7016187" cy="320546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405E893-6C6F-BA2D-35D3-2A5D3D7F26B2}"/>
              </a:ext>
            </a:extLst>
          </p:cNvPr>
          <p:cNvSpPr txBox="1"/>
          <p:nvPr/>
        </p:nvSpPr>
        <p:spPr>
          <a:xfrm>
            <a:off x="3293703" y="55673"/>
            <a:ext cx="5066523" cy="40011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header_2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CD8F63B-0999-8D98-7D98-EF7A9E04C9EB}"/>
              </a:ext>
            </a:extLst>
          </p:cNvPr>
          <p:cNvSpPr txBox="1"/>
          <p:nvPr/>
        </p:nvSpPr>
        <p:spPr>
          <a:xfrm>
            <a:off x="3293704" y="3205463"/>
            <a:ext cx="5066523" cy="40011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section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3605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9198272F-F995-6392-B615-02A9A22B0851}"/>
              </a:ext>
            </a:extLst>
          </p:cNvPr>
          <p:cNvSpPr txBox="1"/>
          <p:nvPr/>
        </p:nvSpPr>
        <p:spPr>
          <a:xfrm>
            <a:off x="3293706" y="382555"/>
            <a:ext cx="5066523" cy="40011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footer</a:t>
            </a:r>
            <a:endParaRPr lang="it-IT" sz="2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magine 7" descr="Immagine che contiene testo, schermata, Carattere, software&#10;&#10;Descrizione generata automaticamente">
            <a:extLst>
              <a:ext uri="{FF2B5EF4-FFF2-40B4-BE49-F238E27FC236}">
                <a16:creationId xmlns:a16="http://schemas.microsoft.com/office/drawing/2014/main" id="{91CD6719-8754-E5D7-6E62-31828FF34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9" y="1609265"/>
            <a:ext cx="12048782" cy="363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5375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83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Oliveri</dc:creator>
  <cp:lastModifiedBy>Andrea Oliveri</cp:lastModifiedBy>
  <cp:revision>2</cp:revision>
  <dcterms:created xsi:type="dcterms:W3CDTF">2024-03-24T18:11:29Z</dcterms:created>
  <dcterms:modified xsi:type="dcterms:W3CDTF">2024-03-24T18:41:26Z</dcterms:modified>
</cp:coreProperties>
</file>