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41" r:id="rId2"/>
  </p:sldMasterIdLst>
  <p:notesMasterIdLst>
    <p:notesMasterId r:id="rId46"/>
  </p:notesMasterIdLst>
  <p:sldIdLst>
    <p:sldId id="256" r:id="rId3"/>
    <p:sldId id="257" r:id="rId4"/>
    <p:sldId id="259" r:id="rId5"/>
    <p:sldId id="260" r:id="rId6"/>
    <p:sldId id="342" r:id="rId7"/>
    <p:sldId id="315" r:id="rId8"/>
    <p:sldId id="264" r:id="rId9"/>
    <p:sldId id="265" r:id="rId10"/>
    <p:sldId id="272" r:id="rId11"/>
    <p:sldId id="274" r:id="rId12"/>
    <p:sldId id="344" r:id="rId13"/>
    <p:sldId id="319" r:id="rId14"/>
    <p:sldId id="277" r:id="rId15"/>
    <p:sldId id="278" r:id="rId16"/>
    <p:sldId id="279" r:id="rId17"/>
    <p:sldId id="281" r:id="rId18"/>
    <p:sldId id="280" r:id="rId19"/>
    <p:sldId id="345" r:id="rId20"/>
    <p:sldId id="286" r:id="rId21"/>
    <p:sldId id="289" r:id="rId22"/>
    <p:sldId id="290" r:id="rId23"/>
    <p:sldId id="291" r:id="rId24"/>
    <p:sldId id="296" r:id="rId25"/>
    <p:sldId id="298" r:id="rId26"/>
    <p:sldId id="300" r:id="rId27"/>
    <p:sldId id="326" r:id="rId28"/>
    <p:sldId id="308" r:id="rId29"/>
    <p:sldId id="309" r:id="rId30"/>
    <p:sldId id="310" r:id="rId31"/>
    <p:sldId id="327" r:id="rId32"/>
    <p:sldId id="311" r:id="rId33"/>
    <p:sldId id="312" r:id="rId34"/>
    <p:sldId id="357" r:id="rId35"/>
    <p:sldId id="330" r:id="rId36"/>
    <p:sldId id="363" r:id="rId37"/>
    <p:sldId id="334" r:id="rId38"/>
    <p:sldId id="335" r:id="rId39"/>
    <p:sldId id="336" r:id="rId40"/>
    <p:sldId id="364" r:id="rId41"/>
    <p:sldId id="338" r:id="rId42"/>
    <p:sldId id="339" r:id="rId43"/>
    <p:sldId id="340" r:id="rId44"/>
    <p:sldId id="365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2" autoAdjust="0"/>
  </p:normalViewPr>
  <p:slideViewPr>
    <p:cSldViewPr>
      <p:cViewPr varScale="1">
        <p:scale>
          <a:sx n="114" d="100"/>
          <a:sy n="114" d="100"/>
        </p:scale>
        <p:origin x="15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92CED-5284-6842-A2CE-43637359B0C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1E5B53-1732-5F47-A578-AB0E3A9B5E4C}">
      <dgm:prSet phldrT="[Text]"/>
      <dgm:spPr/>
      <dgm:t>
        <a:bodyPr/>
        <a:lstStyle/>
        <a:p>
          <a:r>
            <a:rPr lang="en-US" dirty="0" err="1"/>
            <a:t>Objetivos</a:t>
          </a:r>
          <a:r>
            <a:rPr lang="en-US" dirty="0"/>
            <a:t> </a:t>
          </a:r>
          <a:r>
            <a:rPr lang="en-US" dirty="0" err="1"/>
            <a:t>principales</a:t>
          </a:r>
          <a:r>
            <a:rPr lang="en-US" dirty="0"/>
            <a:t> de un OS:</a:t>
          </a:r>
        </a:p>
      </dgm:t>
    </dgm:pt>
    <dgm:pt modelId="{6DF8C72F-1C3C-3D43-905B-F9DFAE34F209}" type="parTrans" cxnId="{5B740C4A-9D68-0540-AC76-45932CD65954}">
      <dgm:prSet/>
      <dgm:spPr/>
      <dgm:t>
        <a:bodyPr/>
        <a:lstStyle/>
        <a:p>
          <a:endParaRPr lang="en-US"/>
        </a:p>
      </dgm:t>
    </dgm:pt>
    <dgm:pt modelId="{2FC987E5-D027-8846-8A97-F16D9257E1AC}" type="sibTrans" cxnId="{5B740C4A-9D68-0540-AC76-45932CD65954}">
      <dgm:prSet/>
      <dgm:spPr/>
      <dgm:t>
        <a:bodyPr/>
        <a:lstStyle/>
        <a:p>
          <a:endParaRPr lang="en-US"/>
        </a:p>
      </dgm:t>
    </dgm:pt>
    <dgm:pt modelId="{AE3CB80F-D45F-E54C-B692-4738A2A6039C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err="1"/>
            <a:t>Conveniencia</a:t>
          </a:r>
          <a:endParaRPr lang="en-US" dirty="0"/>
        </a:p>
      </dgm:t>
    </dgm:pt>
    <dgm:pt modelId="{DB5EC823-6039-A143-9B39-EB225C90CC38}" type="parTrans" cxnId="{47A89D49-60B4-FB40-9C5D-FFE581254201}">
      <dgm:prSet/>
      <dgm:spPr/>
      <dgm:t>
        <a:bodyPr/>
        <a:lstStyle/>
        <a:p>
          <a:endParaRPr lang="en-US"/>
        </a:p>
      </dgm:t>
    </dgm:pt>
    <dgm:pt modelId="{E262F30B-1A1E-F747-A185-5455263EE08A}" type="sibTrans" cxnId="{47A89D49-60B4-FB40-9C5D-FFE581254201}">
      <dgm:prSet/>
      <dgm:spPr/>
      <dgm:t>
        <a:bodyPr/>
        <a:lstStyle/>
        <a:p>
          <a:endParaRPr lang="en-US"/>
        </a:p>
      </dgm:t>
    </dgm:pt>
    <dgm:pt modelId="{3A3FFD4A-4BD3-2543-98AF-A41B2CAE779A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err="1"/>
            <a:t>Eficiencia</a:t>
          </a:r>
          <a:endParaRPr lang="en-US" dirty="0"/>
        </a:p>
      </dgm:t>
    </dgm:pt>
    <dgm:pt modelId="{75A774D8-A8A4-404D-9CFE-DAF3C9EE383B}" type="parTrans" cxnId="{73BA040D-3549-934C-A652-24BEA66255F8}">
      <dgm:prSet/>
      <dgm:spPr/>
      <dgm:t>
        <a:bodyPr/>
        <a:lstStyle/>
        <a:p>
          <a:endParaRPr lang="en-US"/>
        </a:p>
      </dgm:t>
    </dgm:pt>
    <dgm:pt modelId="{AE569C84-AD83-C840-9BA6-D0F860817D5B}" type="sibTrans" cxnId="{73BA040D-3549-934C-A652-24BEA66255F8}">
      <dgm:prSet/>
      <dgm:spPr/>
      <dgm:t>
        <a:bodyPr/>
        <a:lstStyle/>
        <a:p>
          <a:endParaRPr lang="en-US"/>
        </a:p>
      </dgm:t>
    </dgm:pt>
    <dgm:pt modelId="{F96F4B0F-02F7-4D4B-9036-26B336493CAE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err="1"/>
            <a:t>Capacidad</a:t>
          </a:r>
          <a:r>
            <a:rPr lang="en-US" dirty="0"/>
            <a:t> de </a:t>
          </a:r>
          <a:r>
            <a:rPr lang="en-US" dirty="0" err="1"/>
            <a:t>evolucionar</a:t>
          </a:r>
          <a:endParaRPr lang="en-US" dirty="0"/>
        </a:p>
      </dgm:t>
    </dgm:pt>
    <dgm:pt modelId="{9A2A829F-7768-884C-9C37-31113093ABE1}" type="parTrans" cxnId="{8C55C725-3252-FA46-BC16-D392FA3244E1}">
      <dgm:prSet/>
      <dgm:spPr/>
      <dgm:t>
        <a:bodyPr/>
        <a:lstStyle/>
        <a:p>
          <a:endParaRPr lang="en-US"/>
        </a:p>
      </dgm:t>
    </dgm:pt>
    <dgm:pt modelId="{B8510BF0-F2AE-0444-B9D0-63BA3E5B4B8B}" type="sibTrans" cxnId="{8C55C725-3252-FA46-BC16-D392FA3244E1}">
      <dgm:prSet/>
      <dgm:spPr/>
      <dgm:t>
        <a:bodyPr/>
        <a:lstStyle/>
        <a:p>
          <a:endParaRPr lang="en-US"/>
        </a:p>
      </dgm:t>
    </dgm:pt>
    <dgm:pt modelId="{5C3B6204-B418-A242-B9D0-60EB91680625}" type="pres">
      <dgm:prSet presAssocID="{1C192CED-5284-6842-A2CE-43637359B0CB}" presName="Name0" presStyleCnt="0">
        <dgm:presLayoutVars>
          <dgm:dir/>
          <dgm:animLvl val="lvl"/>
          <dgm:resizeHandles val="exact"/>
        </dgm:presLayoutVars>
      </dgm:prSet>
      <dgm:spPr/>
    </dgm:pt>
    <dgm:pt modelId="{F2E06192-AEAE-0C49-902F-729236FB5629}" type="pres">
      <dgm:prSet presAssocID="{281E5B53-1732-5F47-A578-AB0E3A9B5E4C}" presName="composite" presStyleCnt="0"/>
      <dgm:spPr/>
    </dgm:pt>
    <dgm:pt modelId="{1AE4A990-5AA0-034B-8CCF-8670DC0A0746}" type="pres">
      <dgm:prSet presAssocID="{281E5B53-1732-5F47-A578-AB0E3A9B5E4C}" presName="parTx" presStyleLbl="alignNode1" presStyleIdx="0" presStyleCnt="1" custLinFactNeighborX="1449" custLinFactNeighborY="-55059">
        <dgm:presLayoutVars>
          <dgm:chMax val="0"/>
          <dgm:chPref val="0"/>
          <dgm:bulletEnabled val="1"/>
        </dgm:presLayoutVars>
      </dgm:prSet>
      <dgm:spPr/>
    </dgm:pt>
    <dgm:pt modelId="{D90CF14F-E010-5649-9AC4-6BBF9E914CA0}" type="pres">
      <dgm:prSet presAssocID="{281E5B53-1732-5F47-A578-AB0E3A9B5E4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2C97C0B-1912-DC41-AF8F-8B9E282AF6FD}" type="presOf" srcId="{281E5B53-1732-5F47-A578-AB0E3A9B5E4C}" destId="{1AE4A990-5AA0-034B-8CCF-8670DC0A0746}" srcOrd="0" destOrd="0" presId="urn:microsoft.com/office/officeart/2005/8/layout/hList1"/>
    <dgm:cxn modelId="{73BA040D-3549-934C-A652-24BEA66255F8}" srcId="{281E5B53-1732-5F47-A578-AB0E3A9B5E4C}" destId="{3A3FFD4A-4BD3-2543-98AF-A41B2CAE779A}" srcOrd="1" destOrd="0" parTransId="{75A774D8-A8A4-404D-9CFE-DAF3C9EE383B}" sibTransId="{AE569C84-AD83-C840-9BA6-D0F860817D5B}"/>
    <dgm:cxn modelId="{8C55C725-3252-FA46-BC16-D392FA3244E1}" srcId="{281E5B53-1732-5F47-A578-AB0E3A9B5E4C}" destId="{F96F4B0F-02F7-4D4B-9036-26B336493CAE}" srcOrd="2" destOrd="0" parTransId="{9A2A829F-7768-884C-9C37-31113093ABE1}" sibTransId="{B8510BF0-F2AE-0444-B9D0-63BA3E5B4B8B}"/>
    <dgm:cxn modelId="{47A89D49-60B4-FB40-9C5D-FFE581254201}" srcId="{281E5B53-1732-5F47-A578-AB0E3A9B5E4C}" destId="{AE3CB80F-D45F-E54C-B692-4738A2A6039C}" srcOrd="0" destOrd="0" parTransId="{DB5EC823-6039-A143-9B39-EB225C90CC38}" sibTransId="{E262F30B-1A1E-F747-A185-5455263EE08A}"/>
    <dgm:cxn modelId="{5B740C4A-9D68-0540-AC76-45932CD65954}" srcId="{1C192CED-5284-6842-A2CE-43637359B0CB}" destId="{281E5B53-1732-5F47-A578-AB0E3A9B5E4C}" srcOrd="0" destOrd="0" parTransId="{6DF8C72F-1C3C-3D43-905B-F9DFAE34F209}" sibTransId="{2FC987E5-D027-8846-8A97-F16D9257E1AC}"/>
    <dgm:cxn modelId="{47C3F956-F19B-C843-99EB-8353B4B3672A}" type="presOf" srcId="{F96F4B0F-02F7-4D4B-9036-26B336493CAE}" destId="{D90CF14F-E010-5649-9AC4-6BBF9E914CA0}" srcOrd="0" destOrd="2" presId="urn:microsoft.com/office/officeart/2005/8/layout/hList1"/>
    <dgm:cxn modelId="{F6A52685-68B4-9E44-B5F2-05FD0D475D15}" type="presOf" srcId="{AE3CB80F-D45F-E54C-B692-4738A2A6039C}" destId="{D90CF14F-E010-5649-9AC4-6BBF9E914CA0}" srcOrd="0" destOrd="0" presId="urn:microsoft.com/office/officeart/2005/8/layout/hList1"/>
    <dgm:cxn modelId="{3A9FA08E-64EA-0D47-AE28-8B305EB8A206}" type="presOf" srcId="{1C192CED-5284-6842-A2CE-43637359B0CB}" destId="{5C3B6204-B418-A242-B9D0-60EB91680625}" srcOrd="0" destOrd="0" presId="urn:microsoft.com/office/officeart/2005/8/layout/hList1"/>
    <dgm:cxn modelId="{689B13D3-DAC2-294E-A08B-39951FEE76A7}" type="presOf" srcId="{3A3FFD4A-4BD3-2543-98AF-A41B2CAE779A}" destId="{D90CF14F-E010-5649-9AC4-6BBF9E914CA0}" srcOrd="0" destOrd="1" presId="urn:microsoft.com/office/officeart/2005/8/layout/hList1"/>
    <dgm:cxn modelId="{A22C2972-2A62-DB4C-A870-D2834B64A72C}" type="presParOf" srcId="{5C3B6204-B418-A242-B9D0-60EB91680625}" destId="{F2E06192-AEAE-0C49-902F-729236FB5629}" srcOrd="0" destOrd="0" presId="urn:microsoft.com/office/officeart/2005/8/layout/hList1"/>
    <dgm:cxn modelId="{699662D9-C356-6E43-8F80-FB763087BF08}" type="presParOf" srcId="{F2E06192-AEAE-0C49-902F-729236FB5629}" destId="{1AE4A990-5AA0-034B-8CCF-8670DC0A0746}" srcOrd="0" destOrd="0" presId="urn:microsoft.com/office/officeart/2005/8/layout/hList1"/>
    <dgm:cxn modelId="{F259A4CD-7B63-B447-8FD9-6E7CA4ECDD16}" type="presParOf" srcId="{F2E06192-AEAE-0C49-902F-729236FB5629}" destId="{D90CF14F-E010-5649-9AC4-6BBF9E914C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3D82D6B-86E2-F94E-A342-E4FD0701C9C8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887FBB-63CF-B849-AD14-F2855A4D3AA3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800" dirty="0" err="1"/>
            <a:t>Simplifica</a:t>
          </a:r>
          <a:r>
            <a:rPr lang="en-US" sz="1800" dirty="0"/>
            <a:t> la </a:t>
          </a:r>
          <a:r>
            <a:rPr lang="en-US" sz="1800" dirty="0" err="1"/>
            <a:t>implementación</a:t>
          </a:r>
          <a:endParaRPr lang="en-US" sz="1800" dirty="0"/>
        </a:p>
      </dgm:t>
    </dgm:pt>
    <dgm:pt modelId="{30F287CE-644F-D542-B7B2-9C8D4075B5E3}" type="parTrans" cxnId="{AA355B9B-9B2A-A14B-92D8-5CA435EFE77C}">
      <dgm:prSet/>
      <dgm:spPr/>
      <dgm:t>
        <a:bodyPr/>
        <a:lstStyle/>
        <a:p>
          <a:endParaRPr lang="en-US"/>
        </a:p>
      </dgm:t>
    </dgm:pt>
    <dgm:pt modelId="{CF5F2B01-1290-0241-A083-7529D13E0B29}" type="sibTrans" cxnId="{AA355B9B-9B2A-A14B-92D8-5CA435EFE77C}">
      <dgm:prSet/>
      <dgm:spPr/>
      <dgm:t>
        <a:bodyPr/>
        <a:lstStyle/>
        <a:p>
          <a:endParaRPr lang="en-US"/>
        </a:p>
      </dgm:t>
    </dgm:pt>
    <dgm:pt modelId="{241F9BB7-8158-FB46-8B5B-09FDED8494A7}">
      <dgm:prSet custT="1"/>
      <dgm:spPr>
        <a:solidFill>
          <a:srgbClr val="CC66CC"/>
        </a:solidFill>
      </dgm:spPr>
      <dgm:t>
        <a:bodyPr/>
        <a:lstStyle/>
        <a:p>
          <a:r>
            <a:rPr lang="en-US" sz="1800" dirty="0" err="1"/>
            <a:t>Provee</a:t>
          </a:r>
          <a:r>
            <a:rPr lang="en-US" sz="1800" dirty="0"/>
            <a:t> </a:t>
          </a:r>
          <a:r>
            <a:rPr lang="en-US" sz="1800" dirty="0" err="1"/>
            <a:t>flexibilidad</a:t>
          </a:r>
          <a:endParaRPr lang="en-US" sz="1800" dirty="0"/>
        </a:p>
      </dgm:t>
    </dgm:pt>
    <dgm:pt modelId="{B8BEBE66-9810-6141-A57B-7DAA3967DE5D}" type="parTrans" cxnId="{5D2C2339-4820-D94A-99FE-4D654CF15B0D}">
      <dgm:prSet/>
      <dgm:spPr/>
      <dgm:t>
        <a:bodyPr/>
        <a:lstStyle/>
        <a:p>
          <a:endParaRPr lang="en-US"/>
        </a:p>
      </dgm:t>
    </dgm:pt>
    <dgm:pt modelId="{97FFB707-BDC0-814E-8337-BEF53A1A9CB1}" type="sibTrans" cxnId="{5D2C2339-4820-D94A-99FE-4D654CF15B0D}">
      <dgm:prSet/>
      <dgm:spPr/>
      <dgm:t>
        <a:bodyPr/>
        <a:lstStyle/>
        <a:p>
          <a:endParaRPr lang="en-US"/>
        </a:p>
      </dgm:t>
    </dgm:pt>
    <dgm:pt modelId="{FB258617-5D6C-F24C-B814-B7E4498F5627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dirty="0"/>
            <a:t>Se </a:t>
          </a:r>
          <a:r>
            <a:rPr lang="en-US" sz="1800" dirty="0" err="1"/>
            <a:t>adapta</a:t>
          </a:r>
          <a:r>
            <a:rPr lang="en-US" sz="1800" dirty="0"/>
            <a:t> </a:t>
          </a:r>
          <a:r>
            <a:rPr lang="en-US" sz="1800" dirty="0" err="1"/>
            <a:t>bien</a:t>
          </a:r>
          <a:r>
            <a:rPr lang="en-US" sz="1800" dirty="0"/>
            <a:t> a un </a:t>
          </a:r>
          <a:r>
            <a:rPr lang="en-US" sz="1800" dirty="0" err="1"/>
            <a:t>entorno</a:t>
          </a:r>
          <a:r>
            <a:rPr lang="en-US" sz="1800" dirty="0"/>
            <a:t> </a:t>
          </a:r>
          <a:r>
            <a:rPr lang="en-US" sz="1800" dirty="0" err="1"/>
            <a:t>distribuido</a:t>
          </a:r>
          <a:endParaRPr lang="en-US" sz="1800" dirty="0"/>
        </a:p>
      </dgm:t>
    </dgm:pt>
    <dgm:pt modelId="{A6648C37-814A-724C-98E9-AF4789374C97}" type="parTrans" cxnId="{85FABEFA-07EF-3041-85F4-FCC6D4B127DD}">
      <dgm:prSet/>
      <dgm:spPr/>
      <dgm:t>
        <a:bodyPr/>
        <a:lstStyle/>
        <a:p>
          <a:endParaRPr lang="en-US"/>
        </a:p>
      </dgm:t>
    </dgm:pt>
    <dgm:pt modelId="{397F509E-75D1-FF43-B6FC-B95ABAEF5DE4}" type="sibTrans" cxnId="{85FABEFA-07EF-3041-85F4-FCC6D4B127DD}">
      <dgm:prSet/>
      <dgm:spPr/>
      <dgm:t>
        <a:bodyPr/>
        <a:lstStyle/>
        <a:p>
          <a:endParaRPr lang="en-US"/>
        </a:p>
      </dgm:t>
    </dgm:pt>
    <dgm:pt modelId="{ACA9E242-03A2-DC46-B37E-488814D417B5}" type="pres">
      <dgm:prSet presAssocID="{03D82D6B-86E2-F94E-A342-E4FD0701C9C8}" presName="Name0" presStyleCnt="0">
        <dgm:presLayoutVars>
          <dgm:dir/>
          <dgm:resizeHandles val="exact"/>
        </dgm:presLayoutVars>
      </dgm:prSet>
      <dgm:spPr/>
    </dgm:pt>
    <dgm:pt modelId="{C42EC200-AA31-FF49-9439-3332FF002BCA}" type="pres">
      <dgm:prSet presAssocID="{33887FBB-63CF-B849-AD14-F2855A4D3AA3}" presName="Name5" presStyleLbl="vennNode1" presStyleIdx="0" presStyleCnt="3" custScaleX="168205">
        <dgm:presLayoutVars>
          <dgm:bulletEnabled val="1"/>
        </dgm:presLayoutVars>
      </dgm:prSet>
      <dgm:spPr/>
    </dgm:pt>
    <dgm:pt modelId="{DD953A8A-B43C-AC43-B924-4D7FACF9C095}" type="pres">
      <dgm:prSet presAssocID="{CF5F2B01-1290-0241-A083-7529D13E0B29}" presName="space" presStyleCnt="0"/>
      <dgm:spPr/>
    </dgm:pt>
    <dgm:pt modelId="{8F15053A-8F42-F340-900D-93E5ADC1CDED}" type="pres">
      <dgm:prSet presAssocID="{241F9BB7-8158-FB46-8B5B-09FDED8494A7}" presName="Name5" presStyleLbl="vennNode1" presStyleIdx="1" presStyleCnt="3" custScaleX="168205">
        <dgm:presLayoutVars>
          <dgm:bulletEnabled val="1"/>
        </dgm:presLayoutVars>
      </dgm:prSet>
      <dgm:spPr/>
    </dgm:pt>
    <dgm:pt modelId="{C7DC57B6-4CF2-6841-BB28-BEFF4772681A}" type="pres">
      <dgm:prSet presAssocID="{97FFB707-BDC0-814E-8337-BEF53A1A9CB1}" presName="space" presStyleCnt="0"/>
      <dgm:spPr/>
    </dgm:pt>
    <dgm:pt modelId="{F7CF12E1-CFEB-A84D-AE77-A9FCC92CF154}" type="pres">
      <dgm:prSet presAssocID="{FB258617-5D6C-F24C-B814-B7E4498F5627}" presName="Name5" presStyleLbl="vennNode1" presStyleIdx="2" presStyleCnt="3" custScaleX="168205">
        <dgm:presLayoutVars>
          <dgm:bulletEnabled val="1"/>
        </dgm:presLayoutVars>
      </dgm:prSet>
      <dgm:spPr/>
    </dgm:pt>
  </dgm:ptLst>
  <dgm:cxnLst>
    <dgm:cxn modelId="{5D2C2339-4820-D94A-99FE-4D654CF15B0D}" srcId="{03D82D6B-86E2-F94E-A342-E4FD0701C9C8}" destId="{241F9BB7-8158-FB46-8B5B-09FDED8494A7}" srcOrd="1" destOrd="0" parTransId="{B8BEBE66-9810-6141-A57B-7DAA3967DE5D}" sibTransId="{97FFB707-BDC0-814E-8337-BEF53A1A9CB1}"/>
    <dgm:cxn modelId="{AA355B9B-9B2A-A14B-92D8-5CA435EFE77C}" srcId="{03D82D6B-86E2-F94E-A342-E4FD0701C9C8}" destId="{33887FBB-63CF-B849-AD14-F2855A4D3AA3}" srcOrd="0" destOrd="0" parTransId="{30F287CE-644F-D542-B7B2-9C8D4075B5E3}" sibTransId="{CF5F2B01-1290-0241-A083-7529D13E0B29}"/>
    <dgm:cxn modelId="{725454A6-B1C1-0F44-AEBE-9C55EBD6B809}" type="presOf" srcId="{03D82D6B-86E2-F94E-A342-E4FD0701C9C8}" destId="{ACA9E242-03A2-DC46-B37E-488814D417B5}" srcOrd="0" destOrd="0" presId="urn:microsoft.com/office/officeart/2005/8/layout/venn3"/>
    <dgm:cxn modelId="{9833C1AE-B5BE-4846-97A8-F59A87D5B0F9}" type="presOf" srcId="{FB258617-5D6C-F24C-B814-B7E4498F5627}" destId="{F7CF12E1-CFEB-A84D-AE77-A9FCC92CF154}" srcOrd="0" destOrd="0" presId="urn:microsoft.com/office/officeart/2005/8/layout/venn3"/>
    <dgm:cxn modelId="{422EC8BB-7396-2848-BE83-B6A7FD9A7CCB}" type="presOf" srcId="{241F9BB7-8158-FB46-8B5B-09FDED8494A7}" destId="{8F15053A-8F42-F340-900D-93E5ADC1CDED}" srcOrd="0" destOrd="0" presId="urn:microsoft.com/office/officeart/2005/8/layout/venn3"/>
    <dgm:cxn modelId="{7E8491DB-C924-9948-8E84-25A1F4452EF2}" type="presOf" srcId="{33887FBB-63CF-B849-AD14-F2855A4D3AA3}" destId="{C42EC200-AA31-FF49-9439-3332FF002BCA}" srcOrd="0" destOrd="0" presId="urn:microsoft.com/office/officeart/2005/8/layout/venn3"/>
    <dgm:cxn modelId="{85FABEFA-07EF-3041-85F4-FCC6D4B127DD}" srcId="{03D82D6B-86E2-F94E-A342-E4FD0701C9C8}" destId="{FB258617-5D6C-F24C-B814-B7E4498F5627}" srcOrd="2" destOrd="0" parTransId="{A6648C37-814A-724C-98E9-AF4789374C97}" sibTransId="{397F509E-75D1-FF43-B6FC-B95ABAEF5DE4}"/>
    <dgm:cxn modelId="{453B6C90-AF91-C640-AC2F-FF295EECB658}" type="presParOf" srcId="{ACA9E242-03A2-DC46-B37E-488814D417B5}" destId="{C42EC200-AA31-FF49-9439-3332FF002BCA}" srcOrd="0" destOrd="0" presId="urn:microsoft.com/office/officeart/2005/8/layout/venn3"/>
    <dgm:cxn modelId="{DE9C33F9-806C-1341-AB28-751E37CACE04}" type="presParOf" srcId="{ACA9E242-03A2-DC46-B37E-488814D417B5}" destId="{DD953A8A-B43C-AC43-B924-4D7FACF9C095}" srcOrd="1" destOrd="0" presId="urn:microsoft.com/office/officeart/2005/8/layout/venn3"/>
    <dgm:cxn modelId="{D90EA90E-9CC8-194D-9843-3EADD5AD56D9}" type="presParOf" srcId="{ACA9E242-03A2-DC46-B37E-488814D417B5}" destId="{8F15053A-8F42-F340-900D-93E5ADC1CDED}" srcOrd="2" destOrd="0" presId="urn:microsoft.com/office/officeart/2005/8/layout/venn3"/>
    <dgm:cxn modelId="{6E830A05-02B3-1E4F-BA9A-42557C8D8E1D}" type="presParOf" srcId="{ACA9E242-03A2-DC46-B37E-488814D417B5}" destId="{C7DC57B6-4CF2-6841-BB28-BEFF4772681A}" srcOrd="3" destOrd="0" presId="urn:microsoft.com/office/officeart/2005/8/layout/venn3"/>
    <dgm:cxn modelId="{0C66AAF0-184D-6A4E-B739-652CCCCBC2A5}" type="presParOf" srcId="{ACA9E242-03A2-DC46-B37E-488814D417B5}" destId="{F7CF12E1-CFEB-A84D-AE77-A9FCC92CF154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A64BEDC-1FFA-2445-A2B4-71CB4B513E0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F62A0C-A340-5C43-80D3-C5E6794DB9D8}">
      <dgm:prSet phldrT="[Text]"/>
      <dgm:spPr/>
      <dgm:t>
        <a:bodyPr/>
        <a:lstStyle/>
        <a:p>
          <a:r>
            <a:rPr lang="en-US" dirty="0"/>
            <a:t>Thread</a:t>
          </a:r>
        </a:p>
      </dgm:t>
    </dgm:pt>
    <dgm:pt modelId="{B7DB1E6B-AAB2-5F4C-945A-752ADE459ACE}" type="parTrans" cxnId="{3E5F3F0B-27B7-064B-8764-57F118DC0BCE}">
      <dgm:prSet/>
      <dgm:spPr/>
      <dgm:t>
        <a:bodyPr/>
        <a:lstStyle/>
        <a:p>
          <a:endParaRPr lang="en-US"/>
        </a:p>
      </dgm:t>
    </dgm:pt>
    <dgm:pt modelId="{2E8EE099-98FC-A647-A84C-323D637DB960}" type="sibTrans" cxnId="{3E5F3F0B-27B7-064B-8764-57F118DC0BCE}">
      <dgm:prSet/>
      <dgm:spPr/>
      <dgm:t>
        <a:bodyPr/>
        <a:lstStyle/>
        <a:p>
          <a:endParaRPr lang="en-US"/>
        </a:p>
      </dgm:t>
    </dgm:pt>
    <dgm:pt modelId="{CB611E91-19C4-E34C-86A3-7C4779BEFBDC}">
      <dgm:prSet/>
      <dgm:spPr/>
      <dgm:t>
        <a:bodyPr/>
        <a:lstStyle/>
        <a:p>
          <a:r>
            <a:rPr lang="en-US" dirty="0" err="1"/>
            <a:t>Unidad</a:t>
          </a:r>
          <a:r>
            <a:rPr lang="en-US" dirty="0"/>
            <a:t> </a:t>
          </a:r>
          <a:r>
            <a:rPr lang="en-US" dirty="0" err="1"/>
            <a:t>planificable</a:t>
          </a:r>
          <a:r>
            <a:rPr lang="en-US" dirty="0"/>
            <a:t> de </a:t>
          </a:r>
          <a:r>
            <a:rPr lang="en-US" dirty="0" err="1"/>
            <a:t>trabajo</a:t>
          </a:r>
          <a:endParaRPr lang="en-US" dirty="0"/>
        </a:p>
      </dgm:t>
    </dgm:pt>
    <dgm:pt modelId="{D9229EAD-4CAD-6B45-B772-2D7247B8ABB4}" type="parTrans" cxnId="{B518D96B-CF99-3241-B868-0DBD1C54556D}">
      <dgm:prSet/>
      <dgm:spPr/>
      <dgm:t>
        <a:bodyPr/>
        <a:lstStyle/>
        <a:p>
          <a:endParaRPr lang="en-US"/>
        </a:p>
      </dgm:t>
    </dgm:pt>
    <dgm:pt modelId="{35BFE0A6-8A94-3E4E-A7AB-884FAEF3F832}" type="sibTrans" cxnId="{B518D96B-CF99-3241-B868-0DBD1C54556D}">
      <dgm:prSet/>
      <dgm:spPr/>
      <dgm:t>
        <a:bodyPr/>
        <a:lstStyle/>
        <a:p>
          <a:endParaRPr lang="en-US"/>
        </a:p>
      </dgm:t>
    </dgm:pt>
    <dgm:pt modelId="{19A9D586-6EC6-D54B-ADBD-F6D39C0A3CB8}">
      <dgm:prSet/>
      <dgm:spPr/>
      <dgm:t>
        <a:bodyPr/>
        <a:lstStyle/>
        <a:p>
          <a:r>
            <a:rPr lang="en-US" dirty="0" err="1"/>
            <a:t>Incluye</a:t>
          </a:r>
          <a:r>
            <a:rPr lang="en-US" dirty="0"/>
            <a:t> un </a:t>
          </a:r>
          <a:r>
            <a:rPr lang="en-US" dirty="0" err="1"/>
            <a:t>contexto</a:t>
          </a:r>
          <a:r>
            <a:rPr lang="en-US" dirty="0"/>
            <a:t> de CPU y </a:t>
          </a:r>
          <a:r>
            <a:rPr lang="en-US" dirty="0" err="1"/>
            <a:t>su</a:t>
          </a:r>
          <a:r>
            <a:rPr lang="en-US" dirty="0"/>
            <a:t> </a:t>
          </a:r>
          <a:r>
            <a:rPr lang="en-US" dirty="0" err="1"/>
            <a:t>propia</a:t>
          </a:r>
          <a:r>
            <a:rPr lang="en-US" dirty="0"/>
            <a:t> </a:t>
          </a:r>
          <a:r>
            <a:rPr lang="en-US" dirty="0" err="1"/>
            <a:t>área</a:t>
          </a:r>
          <a:r>
            <a:rPr lang="en-US" dirty="0"/>
            <a:t> de </a:t>
          </a:r>
          <a:r>
            <a:rPr lang="en-US" dirty="0" err="1"/>
            <a:t>datos</a:t>
          </a:r>
          <a:r>
            <a:rPr lang="en-US" dirty="0"/>
            <a:t> para </a:t>
          </a:r>
          <a:r>
            <a:rPr lang="en-US" dirty="0" err="1"/>
            <a:t>habilitar</a:t>
          </a:r>
          <a:r>
            <a:rPr lang="en-US" dirty="0"/>
            <a:t> </a:t>
          </a:r>
          <a:r>
            <a:rPr lang="en-US" dirty="0" err="1"/>
            <a:t>subrutias</a:t>
          </a:r>
          <a:endParaRPr lang="en-US" dirty="0"/>
        </a:p>
      </dgm:t>
    </dgm:pt>
    <dgm:pt modelId="{F0CAF8C1-FB79-1A40-94D9-7E826D067DCC}" type="parTrans" cxnId="{F84FAD3C-DF9C-9B47-8E13-392BA5136403}">
      <dgm:prSet/>
      <dgm:spPr/>
      <dgm:t>
        <a:bodyPr/>
        <a:lstStyle/>
        <a:p>
          <a:endParaRPr lang="en-US"/>
        </a:p>
      </dgm:t>
    </dgm:pt>
    <dgm:pt modelId="{3446EC40-F06A-3F4E-BB3D-28BC3FA83DDE}" type="sibTrans" cxnId="{F84FAD3C-DF9C-9B47-8E13-392BA5136403}">
      <dgm:prSet/>
      <dgm:spPr/>
      <dgm:t>
        <a:bodyPr/>
        <a:lstStyle/>
        <a:p>
          <a:endParaRPr lang="en-US"/>
        </a:p>
      </dgm:t>
    </dgm:pt>
    <dgm:pt modelId="{8BDF6262-EF5E-9F42-91FD-53FA25A416EA}">
      <dgm:prSet/>
      <dgm:spPr/>
      <dgm:t>
        <a:bodyPr/>
        <a:lstStyle/>
        <a:p>
          <a:r>
            <a:rPr lang="en-US" dirty="0"/>
            <a:t>Se </a:t>
          </a:r>
          <a:r>
            <a:rPr lang="en-US" dirty="0" err="1"/>
            <a:t>ejecuta</a:t>
          </a:r>
          <a:r>
            <a:rPr lang="en-US" dirty="0"/>
            <a:t> </a:t>
          </a:r>
          <a:r>
            <a:rPr lang="en-US" dirty="0" err="1"/>
            <a:t>secuencialmente</a:t>
          </a:r>
          <a:r>
            <a:rPr lang="en-US" dirty="0"/>
            <a:t> y </a:t>
          </a:r>
          <a:r>
            <a:rPr lang="en-US" dirty="0" err="1"/>
            <a:t>es</a:t>
          </a:r>
          <a:r>
            <a:rPr lang="en-US" dirty="0"/>
            <a:t> </a:t>
          </a:r>
          <a:r>
            <a:rPr lang="en-US" dirty="0" err="1"/>
            <a:t>interrumpible</a:t>
          </a:r>
          <a:r>
            <a:rPr lang="en-US" dirty="0"/>
            <a:t> (</a:t>
          </a:r>
          <a:r>
            <a:rPr lang="en-US" dirty="0" err="1"/>
            <a:t>reentrante</a:t>
          </a:r>
          <a:r>
            <a:rPr lang="en-US" dirty="0"/>
            <a:t>)</a:t>
          </a:r>
        </a:p>
      </dgm:t>
    </dgm:pt>
    <dgm:pt modelId="{BC414CA7-CEAE-9448-8244-9F129A09435B}" type="parTrans" cxnId="{2D9BC46A-A922-1B48-992D-B38154DAAC10}">
      <dgm:prSet/>
      <dgm:spPr/>
      <dgm:t>
        <a:bodyPr/>
        <a:lstStyle/>
        <a:p>
          <a:endParaRPr lang="en-US"/>
        </a:p>
      </dgm:t>
    </dgm:pt>
    <dgm:pt modelId="{0586B2B2-B4EF-0742-B455-FD8657427BE1}" type="sibTrans" cxnId="{2D9BC46A-A922-1B48-992D-B38154DAAC10}">
      <dgm:prSet/>
      <dgm:spPr/>
      <dgm:t>
        <a:bodyPr/>
        <a:lstStyle/>
        <a:p>
          <a:endParaRPr lang="en-US"/>
        </a:p>
      </dgm:t>
    </dgm:pt>
    <dgm:pt modelId="{64A01B46-ADFB-334F-BEA5-FAA0E77296A3}">
      <dgm:prSet/>
      <dgm:spPr/>
      <dgm:t>
        <a:bodyPr/>
        <a:lstStyle/>
        <a:p>
          <a:r>
            <a:rPr lang="en-US" dirty="0" err="1"/>
            <a:t>Proceso</a:t>
          </a:r>
          <a:endParaRPr lang="en-US" dirty="0"/>
        </a:p>
      </dgm:t>
    </dgm:pt>
    <dgm:pt modelId="{5E2E3C9A-1D80-7E49-96F3-756EB29887C3}" type="parTrans" cxnId="{65D46421-B6EA-354B-81E2-8D264C304CAB}">
      <dgm:prSet/>
      <dgm:spPr/>
      <dgm:t>
        <a:bodyPr/>
        <a:lstStyle/>
        <a:p>
          <a:endParaRPr lang="en-US"/>
        </a:p>
      </dgm:t>
    </dgm:pt>
    <dgm:pt modelId="{4C25808B-B632-5645-A35B-69469FC6DCE9}" type="sibTrans" cxnId="{65D46421-B6EA-354B-81E2-8D264C304CAB}">
      <dgm:prSet/>
      <dgm:spPr/>
      <dgm:t>
        <a:bodyPr/>
        <a:lstStyle/>
        <a:p>
          <a:endParaRPr lang="en-US"/>
        </a:p>
      </dgm:t>
    </dgm:pt>
    <dgm:pt modelId="{A5483425-E586-134F-9A1E-D862D3F16E27}">
      <dgm:prSet/>
      <dgm:spPr/>
      <dgm:t>
        <a:bodyPr/>
        <a:lstStyle/>
        <a:p>
          <a:r>
            <a:rPr lang="en-US" dirty="0" err="1"/>
            <a:t>Colección</a:t>
          </a:r>
          <a:r>
            <a:rPr lang="en-US" dirty="0"/>
            <a:t> de </a:t>
          </a:r>
          <a:r>
            <a:rPr lang="en-US" dirty="0" err="1"/>
            <a:t>uno</a:t>
          </a:r>
          <a:r>
            <a:rPr lang="en-US" dirty="0"/>
            <a:t> o </a:t>
          </a:r>
          <a:r>
            <a:rPr lang="en-US" dirty="0" err="1"/>
            <a:t>más</a:t>
          </a:r>
          <a:r>
            <a:rPr lang="en-US" dirty="0"/>
            <a:t> threads y </a:t>
          </a:r>
          <a:r>
            <a:rPr lang="en-US" dirty="0" err="1"/>
            <a:t>sus</a:t>
          </a:r>
          <a:r>
            <a:rPr lang="en-US" dirty="0"/>
            <a:t> </a:t>
          </a:r>
          <a:r>
            <a:rPr lang="en-US" dirty="0" err="1"/>
            <a:t>recursos</a:t>
          </a:r>
          <a:r>
            <a:rPr lang="en-US" dirty="0"/>
            <a:t> </a:t>
          </a:r>
          <a:r>
            <a:rPr lang="en-US" dirty="0" err="1"/>
            <a:t>asociados</a:t>
          </a:r>
          <a:endParaRPr lang="en-US" dirty="0"/>
        </a:p>
      </dgm:t>
    </dgm:pt>
    <dgm:pt modelId="{989FCAAA-309A-F441-919A-6561D4259AC7}" type="parTrans" cxnId="{98E5EC7F-7818-1F4C-B693-E3D64303119C}">
      <dgm:prSet/>
      <dgm:spPr/>
      <dgm:t>
        <a:bodyPr/>
        <a:lstStyle/>
        <a:p>
          <a:endParaRPr lang="en-US"/>
        </a:p>
      </dgm:t>
    </dgm:pt>
    <dgm:pt modelId="{6726D3AC-BE0D-F143-9BF7-89B7DF712C32}" type="sibTrans" cxnId="{98E5EC7F-7818-1F4C-B693-E3D64303119C}">
      <dgm:prSet/>
      <dgm:spPr/>
      <dgm:t>
        <a:bodyPr/>
        <a:lstStyle/>
        <a:p>
          <a:endParaRPr lang="en-US"/>
        </a:p>
      </dgm:t>
    </dgm:pt>
    <dgm:pt modelId="{C9348E03-F0DE-334C-A511-B057467648D2}">
      <dgm:prSet/>
      <dgm:spPr/>
      <dgm:t>
        <a:bodyPr/>
        <a:lstStyle/>
        <a:p>
          <a:r>
            <a:rPr lang="en-US" dirty="0" err="1"/>
            <a:t>Programador</a:t>
          </a:r>
          <a:r>
            <a:rPr lang="en-US" dirty="0"/>
            <a:t> </a:t>
          </a:r>
          <a:r>
            <a:rPr lang="en-US" dirty="0" err="1"/>
            <a:t>tiene</a:t>
          </a:r>
          <a:r>
            <a:rPr lang="en-US" dirty="0"/>
            <a:t> mayor control  </a:t>
          </a:r>
          <a:r>
            <a:rPr lang="en-US" dirty="0" err="1"/>
            <a:t>sobre</a:t>
          </a:r>
          <a:r>
            <a:rPr lang="en-US" dirty="0"/>
            <a:t> la </a:t>
          </a:r>
          <a:r>
            <a:rPr lang="en-US" dirty="0" err="1"/>
            <a:t>modularidad</a:t>
          </a:r>
          <a:r>
            <a:rPr lang="en-US" dirty="0"/>
            <a:t> de la </a:t>
          </a:r>
          <a:r>
            <a:rPr lang="en-US" dirty="0" err="1"/>
            <a:t>aplicación</a:t>
          </a:r>
          <a:r>
            <a:rPr lang="en-US" dirty="0"/>
            <a:t> y </a:t>
          </a:r>
          <a:r>
            <a:rPr lang="en-US" dirty="0" err="1"/>
            <a:t>sus</a:t>
          </a:r>
          <a:r>
            <a:rPr lang="en-US" dirty="0"/>
            <a:t> </a:t>
          </a:r>
          <a:r>
            <a:rPr lang="en-US" dirty="0" err="1"/>
            <a:t>eventos</a:t>
          </a:r>
          <a:endParaRPr lang="en-US" dirty="0"/>
        </a:p>
      </dgm:t>
    </dgm:pt>
    <dgm:pt modelId="{FC311450-F9D4-734A-B19F-2E67CC2F6459}" type="parTrans" cxnId="{BEF7AABD-E549-354D-B8AB-400758B20A0F}">
      <dgm:prSet/>
      <dgm:spPr/>
      <dgm:t>
        <a:bodyPr/>
        <a:lstStyle/>
        <a:p>
          <a:endParaRPr lang="en-US"/>
        </a:p>
      </dgm:t>
    </dgm:pt>
    <dgm:pt modelId="{D453CDF1-D479-E247-9DDE-EBEE978ED664}" type="sibTrans" cxnId="{BEF7AABD-E549-354D-B8AB-400758B20A0F}">
      <dgm:prSet/>
      <dgm:spPr/>
      <dgm:t>
        <a:bodyPr/>
        <a:lstStyle/>
        <a:p>
          <a:endParaRPr lang="en-US"/>
        </a:p>
      </dgm:t>
    </dgm:pt>
    <dgm:pt modelId="{4118B874-B9DF-4340-B503-7A62112AD9AB}" type="pres">
      <dgm:prSet presAssocID="{5A64BEDC-1FFA-2445-A2B4-71CB4B513E0F}" presName="linear" presStyleCnt="0">
        <dgm:presLayoutVars>
          <dgm:animLvl val="lvl"/>
          <dgm:resizeHandles val="exact"/>
        </dgm:presLayoutVars>
      </dgm:prSet>
      <dgm:spPr/>
    </dgm:pt>
    <dgm:pt modelId="{26D4C4FB-FEAD-ED48-A0AE-2A84F6D6F3C5}" type="pres">
      <dgm:prSet presAssocID="{70F62A0C-A340-5C43-80D3-C5E6794DB9D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FD0212-1D78-CE47-83E2-150D9E986556}" type="pres">
      <dgm:prSet presAssocID="{70F62A0C-A340-5C43-80D3-C5E6794DB9D8}" presName="childText" presStyleLbl="revTx" presStyleIdx="0" presStyleCnt="2">
        <dgm:presLayoutVars>
          <dgm:bulletEnabled val="1"/>
        </dgm:presLayoutVars>
      </dgm:prSet>
      <dgm:spPr/>
    </dgm:pt>
    <dgm:pt modelId="{A7FA07F0-CADB-7B40-BA4A-D97041E1B80A}" type="pres">
      <dgm:prSet presAssocID="{64A01B46-ADFB-334F-BEA5-FAA0E77296A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64D31BB-83A3-C745-980D-1D6C1545B46C}" type="pres">
      <dgm:prSet presAssocID="{64A01B46-ADFB-334F-BEA5-FAA0E77296A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E5F3F0B-27B7-064B-8764-57F118DC0BCE}" srcId="{5A64BEDC-1FFA-2445-A2B4-71CB4B513E0F}" destId="{70F62A0C-A340-5C43-80D3-C5E6794DB9D8}" srcOrd="0" destOrd="0" parTransId="{B7DB1E6B-AAB2-5F4C-945A-752ADE459ACE}" sibTransId="{2E8EE099-98FC-A647-A84C-323D637DB960}"/>
    <dgm:cxn modelId="{F2641421-533A-3B4E-93F6-1AE43C89D812}" type="presOf" srcId="{CB611E91-19C4-E34C-86A3-7C4779BEFBDC}" destId="{B4FD0212-1D78-CE47-83E2-150D9E986556}" srcOrd="0" destOrd="0" presId="urn:microsoft.com/office/officeart/2005/8/layout/vList2"/>
    <dgm:cxn modelId="{65D46421-B6EA-354B-81E2-8D264C304CAB}" srcId="{5A64BEDC-1FFA-2445-A2B4-71CB4B513E0F}" destId="{64A01B46-ADFB-334F-BEA5-FAA0E77296A3}" srcOrd="1" destOrd="0" parTransId="{5E2E3C9A-1D80-7E49-96F3-756EB29887C3}" sibTransId="{4C25808B-B632-5645-A35B-69469FC6DCE9}"/>
    <dgm:cxn modelId="{342AA93A-2F42-0743-8870-8B524BD4A0AF}" type="presOf" srcId="{70F62A0C-A340-5C43-80D3-C5E6794DB9D8}" destId="{26D4C4FB-FEAD-ED48-A0AE-2A84F6D6F3C5}" srcOrd="0" destOrd="0" presId="urn:microsoft.com/office/officeart/2005/8/layout/vList2"/>
    <dgm:cxn modelId="{F84FAD3C-DF9C-9B47-8E13-392BA5136403}" srcId="{70F62A0C-A340-5C43-80D3-C5E6794DB9D8}" destId="{19A9D586-6EC6-D54B-ADBD-F6D39C0A3CB8}" srcOrd="1" destOrd="0" parTransId="{F0CAF8C1-FB79-1A40-94D9-7E826D067DCC}" sibTransId="{3446EC40-F06A-3F4E-BB3D-28BC3FA83DDE}"/>
    <dgm:cxn modelId="{E2364F3E-2A20-C84E-B06C-2101EED5CD08}" type="presOf" srcId="{8BDF6262-EF5E-9F42-91FD-53FA25A416EA}" destId="{B4FD0212-1D78-CE47-83E2-150D9E986556}" srcOrd="0" destOrd="2" presId="urn:microsoft.com/office/officeart/2005/8/layout/vList2"/>
    <dgm:cxn modelId="{75615D66-37BB-DF4A-B770-69C7C3479CB7}" type="presOf" srcId="{A5483425-E586-134F-9A1E-D862D3F16E27}" destId="{364D31BB-83A3-C745-980D-1D6C1545B46C}" srcOrd="0" destOrd="0" presId="urn:microsoft.com/office/officeart/2005/8/layout/vList2"/>
    <dgm:cxn modelId="{2D9BC46A-A922-1B48-992D-B38154DAAC10}" srcId="{70F62A0C-A340-5C43-80D3-C5E6794DB9D8}" destId="{8BDF6262-EF5E-9F42-91FD-53FA25A416EA}" srcOrd="2" destOrd="0" parTransId="{BC414CA7-CEAE-9448-8244-9F129A09435B}" sibTransId="{0586B2B2-B4EF-0742-B455-FD8657427BE1}"/>
    <dgm:cxn modelId="{B518D96B-CF99-3241-B868-0DBD1C54556D}" srcId="{70F62A0C-A340-5C43-80D3-C5E6794DB9D8}" destId="{CB611E91-19C4-E34C-86A3-7C4779BEFBDC}" srcOrd="0" destOrd="0" parTransId="{D9229EAD-4CAD-6B45-B772-2D7247B8ABB4}" sibTransId="{35BFE0A6-8A94-3E4E-A7AB-884FAEF3F832}"/>
    <dgm:cxn modelId="{98E5EC7F-7818-1F4C-B693-E3D64303119C}" srcId="{64A01B46-ADFB-334F-BEA5-FAA0E77296A3}" destId="{A5483425-E586-134F-9A1E-D862D3F16E27}" srcOrd="0" destOrd="0" parTransId="{989FCAAA-309A-F441-919A-6561D4259AC7}" sibTransId="{6726D3AC-BE0D-F143-9BF7-89B7DF712C32}"/>
    <dgm:cxn modelId="{0D6B298E-B717-DD48-8730-732858141AC9}" type="presOf" srcId="{19A9D586-6EC6-D54B-ADBD-F6D39C0A3CB8}" destId="{B4FD0212-1D78-CE47-83E2-150D9E986556}" srcOrd="0" destOrd="1" presId="urn:microsoft.com/office/officeart/2005/8/layout/vList2"/>
    <dgm:cxn modelId="{BEF7AABD-E549-354D-B8AB-400758B20A0F}" srcId="{64A01B46-ADFB-334F-BEA5-FAA0E77296A3}" destId="{C9348E03-F0DE-334C-A511-B057467648D2}" srcOrd="1" destOrd="0" parTransId="{FC311450-F9D4-734A-B19F-2E67CC2F6459}" sibTransId="{D453CDF1-D479-E247-9DDE-EBEE978ED664}"/>
    <dgm:cxn modelId="{B8B1ADC4-44B9-9E48-9D12-81CD71732C13}" type="presOf" srcId="{64A01B46-ADFB-334F-BEA5-FAA0E77296A3}" destId="{A7FA07F0-CADB-7B40-BA4A-D97041E1B80A}" srcOrd="0" destOrd="0" presId="urn:microsoft.com/office/officeart/2005/8/layout/vList2"/>
    <dgm:cxn modelId="{5D8499E8-35A6-BC42-AAA4-2BC120BE9E2D}" type="presOf" srcId="{5A64BEDC-1FFA-2445-A2B4-71CB4B513E0F}" destId="{4118B874-B9DF-4340-B503-7A62112AD9AB}" srcOrd="0" destOrd="0" presId="urn:microsoft.com/office/officeart/2005/8/layout/vList2"/>
    <dgm:cxn modelId="{A6367FF1-3CBE-2C40-ACA8-92DF8D8DD6C2}" type="presOf" srcId="{C9348E03-F0DE-334C-A511-B057467648D2}" destId="{364D31BB-83A3-C745-980D-1D6C1545B46C}" srcOrd="0" destOrd="1" presId="urn:microsoft.com/office/officeart/2005/8/layout/vList2"/>
    <dgm:cxn modelId="{D34DBD31-7E29-6A45-B822-035D5E3E087B}" type="presParOf" srcId="{4118B874-B9DF-4340-B503-7A62112AD9AB}" destId="{26D4C4FB-FEAD-ED48-A0AE-2A84F6D6F3C5}" srcOrd="0" destOrd="0" presId="urn:microsoft.com/office/officeart/2005/8/layout/vList2"/>
    <dgm:cxn modelId="{12EAA771-DB8F-BE46-A242-48B76F1DC390}" type="presParOf" srcId="{4118B874-B9DF-4340-B503-7A62112AD9AB}" destId="{B4FD0212-1D78-CE47-83E2-150D9E986556}" srcOrd="1" destOrd="0" presId="urn:microsoft.com/office/officeart/2005/8/layout/vList2"/>
    <dgm:cxn modelId="{BF281ADD-0D00-0C41-8424-F1FD952CA7EF}" type="presParOf" srcId="{4118B874-B9DF-4340-B503-7A62112AD9AB}" destId="{A7FA07F0-CADB-7B40-BA4A-D97041E1B80A}" srcOrd="2" destOrd="0" presId="urn:microsoft.com/office/officeart/2005/8/layout/vList2"/>
    <dgm:cxn modelId="{884DC73B-9391-F244-ABF0-1C8852A247EE}" type="presParOf" srcId="{4118B874-B9DF-4340-B503-7A62112AD9AB}" destId="{364D31BB-83A3-C745-980D-1D6C1545B46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B66C26E-7658-3F4D-87B9-56DEA3DA1277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C10F6C-9BD7-944B-8325-8B0D9B8EC984}">
      <dgm:prSet/>
      <dgm:spPr/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Performance</a:t>
          </a:r>
          <a:endParaRPr lang="en-US" dirty="0">
            <a:solidFill>
              <a:schemeClr val="bg1"/>
            </a:solidFill>
          </a:endParaRPr>
        </a:p>
      </dgm:t>
    </dgm:pt>
    <dgm:pt modelId="{BF9FA86F-A34A-0D4F-BE03-5F0EFD3E18A5}" type="parTrans" cxnId="{A7639771-A054-A640-A2E0-393A86F514AE}">
      <dgm:prSet/>
      <dgm:spPr/>
      <dgm:t>
        <a:bodyPr/>
        <a:lstStyle/>
        <a:p>
          <a:endParaRPr lang="en-US"/>
        </a:p>
      </dgm:t>
    </dgm:pt>
    <dgm:pt modelId="{BD02FB20-CCBB-1843-B7AA-66A7500902F0}" type="sibTrans" cxnId="{A7639771-A054-A640-A2E0-393A86F514AE}">
      <dgm:prSet/>
      <dgm:spPr/>
      <dgm:t>
        <a:bodyPr/>
        <a:lstStyle/>
        <a:p>
          <a:endParaRPr lang="en-US"/>
        </a:p>
      </dgm:t>
    </dgm:pt>
    <dgm:pt modelId="{34014611-702B-E14A-AB3C-E6EE5CD85021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 err="1">
              <a:solidFill>
                <a:schemeClr val="bg1"/>
              </a:solidFill>
            </a:rPr>
            <a:t>Más</a:t>
          </a:r>
          <a:r>
            <a:rPr lang="en-US" sz="1800" dirty="0">
              <a:solidFill>
                <a:schemeClr val="bg1"/>
              </a:solidFill>
            </a:rPr>
            <a:t> de un </a:t>
          </a:r>
          <a:r>
            <a:rPr lang="en-US" sz="1800" dirty="0" err="1">
              <a:solidFill>
                <a:schemeClr val="bg1"/>
              </a:solidFill>
            </a:rPr>
            <a:t>proceso</a:t>
          </a:r>
          <a:r>
            <a:rPr lang="en-US" sz="1800" dirty="0">
              <a:solidFill>
                <a:schemeClr val="bg1"/>
              </a:solidFill>
            </a:rPr>
            <a:t> </a:t>
          </a:r>
          <a:r>
            <a:rPr lang="en-US" sz="1800" dirty="0" err="1">
              <a:solidFill>
                <a:schemeClr val="bg1"/>
              </a:solidFill>
            </a:rPr>
            <a:t>corriendo</a:t>
          </a:r>
          <a:r>
            <a:rPr lang="en-US" sz="1800" dirty="0">
              <a:solidFill>
                <a:schemeClr val="bg1"/>
              </a:solidFill>
            </a:rPr>
            <a:t> </a:t>
          </a:r>
          <a:r>
            <a:rPr lang="en-US" sz="1800" dirty="0" err="1">
              <a:solidFill>
                <a:schemeClr val="bg1"/>
              </a:solidFill>
            </a:rPr>
            <a:t>simultáneamente</a:t>
          </a:r>
          <a:endParaRPr lang="en-US" sz="1800" dirty="0">
            <a:solidFill>
              <a:schemeClr val="bg1"/>
            </a:solidFill>
          </a:endParaRPr>
        </a:p>
      </dgm:t>
    </dgm:pt>
    <dgm:pt modelId="{81FD828F-CBAF-1A45-8F22-952BE85B029D}" type="parTrans" cxnId="{FA642E8C-E56B-6748-875A-AC2D82D3BF2F}">
      <dgm:prSet/>
      <dgm:spPr/>
      <dgm:t>
        <a:bodyPr/>
        <a:lstStyle/>
        <a:p>
          <a:endParaRPr lang="en-US"/>
        </a:p>
      </dgm:t>
    </dgm:pt>
    <dgm:pt modelId="{D9A4A5BB-6255-0048-9912-929FB0D76AF4}" type="sibTrans" cxnId="{FA642E8C-E56B-6748-875A-AC2D82D3BF2F}">
      <dgm:prSet/>
      <dgm:spPr/>
      <dgm:t>
        <a:bodyPr/>
        <a:lstStyle/>
        <a:p>
          <a:endParaRPr lang="en-US"/>
        </a:p>
      </dgm:t>
    </dgm:pt>
    <dgm:pt modelId="{DA435AE3-263E-064E-A7A6-A283FC2FF7B8}">
      <dgm:prSet/>
      <dgm:spPr/>
      <dgm:t>
        <a:bodyPr/>
        <a:lstStyle/>
        <a:p>
          <a:pPr rtl="0"/>
          <a:r>
            <a:rPr lang="en-US" b="1" dirty="0" err="1">
              <a:solidFill>
                <a:schemeClr val="bg1"/>
              </a:solidFill>
            </a:rPr>
            <a:t>Disponibilidad</a:t>
          </a:r>
          <a:endParaRPr lang="en-US" dirty="0">
            <a:solidFill>
              <a:schemeClr val="bg1"/>
            </a:solidFill>
          </a:endParaRPr>
        </a:p>
      </dgm:t>
    </dgm:pt>
    <dgm:pt modelId="{4CDC0589-0E9D-0D4C-A048-F037C4B96473}" type="parTrans" cxnId="{A530EFD6-B6E4-E14A-99E1-DCE46A12C659}">
      <dgm:prSet/>
      <dgm:spPr/>
      <dgm:t>
        <a:bodyPr/>
        <a:lstStyle/>
        <a:p>
          <a:endParaRPr lang="en-US"/>
        </a:p>
      </dgm:t>
    </dgm:pt>
    <dgm:pt modelId="{5E31FA71-5796-6D4F-87AA-8E1C07915CD0}" type="sibTrans" cxnId="{A530EFD6-B6E4-E14A-99E1-DCE46A12C659}">
      <dgm:prSet/>
      <dgm:spPr/>
      <dgm:t>
        <a:bodyPr/>
        <a:lstStyle/>
        <a:p>
          <a:endParaRPr lang="en-US"/>
        </a:p>
      </dgm:t>
    </dgm:pt>
    <dgm:pt modelId="{B6A6355D-3B1A-6A47-A3F9-BDF6C7EE5077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 err="1">
              <a:solidFill>
                <a:schemeClr val="bg1"/>
              </a:solidFill>
            </a:rPr>
            <a:t>Falla</a:t>
          </a:r>
          <a:r>
            <a:rPr lang="en-US" sz="1800" dirty="0">
              <a:solidFill>
                <a:schemeClr val="bg1"/>
              </a:solidFill>
            </a:rPr>
            <a:t> de un </a:t>
          </a:r>
          <a:r>
            <a:rPr lang="en-US" sz="1800" dirty="0" err="1">
              <a:solidFill>
                <a:schemeClr val="bg1"/>
              </a:solidFill>
            </a:rPr>
            <a:t>proceso</a:t>
          </a:r>
          <a:r>
            <a:rPr lang="en-US" sz="1800" dirty="0">
              <a:solidFill>
                <a:schemeClr val="bg1"/>
              </a:solidFill>
            </a:rPr>
            <a:t> no </a:t>
          </a:r>
          <a:r>
            <a:rPr lang="en-US" sz="1800" dirty="0" err="1">
              <a:solidFill>
                <a:schemeClr val="bg1"/>
              </a:solidFill>
            </a:rPr>
            <a:t>detiene</a:t>
          </a:r>
          <a:r>
            <a:rPr lang="en-US" sz="1800" dirty="0">
              <a:solidFill>
                <a:schemeClr val="bg1"/>
              </a:solidFill>
            </a:rPr>
            <a:t> </a:t>
          </a:r>
          <a:r>
            <a:rPr lang="en-US" sz="1800" dirty="0" err="1">
              <a:solidFill>
                <a:schemeClr val="bg1"/>
              </a:solidFill>
            </a:rPr>
            <a:t>todo</a:t>
          </a:r>
          <a:r>
            <a:rPr lang="en-US" sz="1800" dirty="0">
              <a:solidFill>
                <a:schemeClr val="bg1"/>
              </a:solidFill>
            </a:rPr>
            <a:t> el </a:t>
          </a:r>
          <a:r>
            <a:rPr lang="en-US" sz="1800" dirty="0" err="1">
              <a:solidFill>
                <a:schemeClr val="bg1"/>
              </a:solidFill>
            </a:rPr>
            <a:t>sistema</a:t>
          </a:r>
          <a:endParaRPr lang="en-US" sz="1800" dirty="0">
            <a:solidFill>
              <a:schemeClr val="bg1"/>
            </a:solidFill>
          </a:endParaRPr>
        </a:p>
      </dgm:t>
    </dgm:pt>
    <dgm:pt modelId="{0698DECD-8033-094D-9155-260780D79C11}" type="parTrans" cxnId="{CBBB3CDA-3FCB-FE42-B649-4E9C4C023291}">
      <dgm:prSet/>
      <dgm:spPr/>
      <dgm:t>
        <a:bodyPr/>
        <a:lstStyle/>
        <a:p>
          <a:endParaRPr lang="en-US"/>
        </a:p>
      </dgm:t>
    </dgm:pt>
    <dgm:pt modelId="{75195BCC-5468-5045-B2C5-8087D3C72771}" type="sibTrans" cxnId="{CBBB3CDA-3FCB-FE42-B649-4E9C4C023291}">
      <dgm:prSet/>
      <dgm:spPr/>
      <dgm:t>
        <a:bodyPr/>
        <a:lstStyle/>
        <a:p>
          <a:endParaRPr lang="en-US"/>
        </a:p>
      </dgm:t>
    </dgm:pt>
    <dgm:pt modelId="{2C7E77CE-3A8F-6846-B646-004FD0DA38C8}">
      <dgm:prSet/>
      <dgm:spPr/>
      <dgm:t>
        <a:bodyPr/>
        <a:lstStyle/>
        <a:p>
          <a:pPr rtl="0"/>
          <a:r>
            <a:rPr lang="en-US" b="1" dirty="0" err="1">
              <a:solidFill>
                <a:schemeClr val="bg1"/>
              </a:solidFill>
            </a:rPr>
            <a:t>Crecimiento</a:t>
          </a:r>
          <a:endParaRPr lang="en-US" dirty="0">
            <a:solidFill>
              <a:schemeClr val="bg1"/>
            </a:solidFill>
          </a:endParaRPr>
        </a:p>
      </dgm:t>
    </dgm:pt>
    <dgm:pt modelId="{A89C4313-91B0-BC45-B44C-342547E9FFC6}" type="parTrans" cxnId="{D17B2F4A-7055-3342-86D7-54D5482D72FF}">
      <dgm:prSet/>
      <dgm:spPr/>
      <dgm:t>
        <a:bodyPr/>
        <a:lstStyle/>
        <a:p>
          <a:endParaRPr lang="en-US"/>
        </a:p>
      </dgm:t>
    </dgm:pt>
    <dgm:pt modelId="{48B820C0-39BB-9144-8E2C-26EC5750BB54}" type="sibTrans" cxnId="{D17B2F4A-7055-3342-86D7-54D5482D72FF}">
      <dgm:prSet/>
      <dgm:spPr/>
      <dgm:t>
        <a:bodyPr/>
        <a:lstStyle/>
        <a:p>
          <a:endParaRPr lang="en-US"/>
        </a:p>
      </dgm:t>
    </dgm:pt>
    <dgm:pt modelId="{52762223-7F14-8542-BC7C-F76ED6127440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 err="1">
              <a:solidFill>
                <a:schemeClr val="bg1"/>
              </a:solidFill>
            </a:rPr>
            <a:t>Perforrmance</a:t>
          </a:r>
          <a:r>
            <a:rPr lang="en-US" sz="1800" dirty="0">
              <a:solidFill>
                <a:schemeClr val="bg1"/>
              </a:solidFill>
            </a:rPr>
            <a:t> de un </a:t>
          </a:r>
          <a:r>
            <a:rPr lang="en-US" sz="1800" dirty="0" err="1">
              <a:solidFill>
                <a:schemeClr val="bg1"/>
              </a:solidFill>
            </a:rPr>
            <a:t>sistema</a:t>
          </a:r>
          <a:r>
            <a:rPr lang="en-US" sz="1800" dirty="0">
              <a:solidFill>
                <a:schemeClr val="bg1"/>
              </a:solidFill>
            </a:rPr>
            <a:t> </a:t>
          </a:r>
          <a:r>
            <a:rPr lang="en-US" sz="1800" dirty="0" err="1">
              <a:solidFill>
                <a:schemeClr val="bg1"/>
              </a:solidFill>
            </a:rPr>
            <a:t>puede</a:t>
          </a:r>
          <a:r>
            <a:rPr lang="en-US" sz="1800" dirty="0">
              <a:solidFill>
                <a:schemeClr val="bg1"/>
              </a:solidFill>
            </a:rPr>
            <a:t> </a:t>
          </a:r>
          <a:r>
            <a:rPr lang="en-US" sz="1800" dirty="0" err="1">
              <a:solidFill>
                <a:schemeClr val="bg1"/>
              </a:solidFill>
            </a:rPr>
            <a:t>mejorar</a:t>
          </a:r>
          <a:r>
            <a:rPr lang="en-US" sz="1800" dirty="0">
              <a:solidFill>
                <a:schemeClr val="bg1"/>
              </a:solidFill>
            </a:rPr>
            <a:t> </a:t>
          </a:r>
          <a:r>
            <a:rPr lang="en-US" sz="1800" dirty="0" err="1">
              <a:solidFill>
                <a:schemeClr val="bg1"/>
              </a:solidFill>
            </a:rPr>
            <a:t>agregando</a:t>
          </a:r>
          <a:r>
            <a:rPr lang="en-US" sz="1800" dirty="0">
              <a:solidFill>
                <a:schemeClr val="bg1"/>
              </a:solidFill>
            </a:rPr>
            <a:t> </a:t>
          </a:r>
          <a:r>
            <a:rPr lang="en-US" sz="1800" dirty="0" err="1">
              <a:solidFill>
                <a:schemeClr val="bg1"/>
              </a:solidFill>
            </a:rPr>
            <a:t>otro</a:t>
          </a:r>
          <a:r>
            <a:rPr lang="en-US" sz="1800" dirty="0">
              <a:solidFill>
                <a:schemeClr val="bg1"/>
              </a:solidFill>
            </a:rPr>
            <a:t> CPU</a:t>
          </a:r>
        </a:p>
      </dgm:t>
    </dgm:pt>
    <dgm:pt modelId="{7C412A29-1D23-364D-9729-5874FDB3C77A}" type="parTrans" cxnId="{D4685A31-CCA2-3244-A2D2-CD48CB9D145C}">
      <dgm:prSet/>
      <dgm:spPr/>
      <dgm:t>
        <a:bodyPr/>
        <a:lstStyle/>
        <a:p>
          <a:endParaRPr lang="en-US"/>
        </a:p>
      </dgm:t>
    </dgm:pt>
    <dgm:pt modelId="{49C14F09-DF81-ED4F-901D-5EFA3E0B11D1}" type="sibTrans" cxnId="{D4685A31-CCA2-3244-A2D2-CD48CB9D145C}">
      <dgm:prSet/>
      <dgm:spPr/>
      <dgm:t>
        <a:bodyPr/>
        <a:lstStyle/>
        <a:p>
          <a:endParaRPr lang="en-US"/>
        </a:p>
      </dgm:t>
    </dgm:pt>
    <dgm:pt modelId="{F4ACE233-0219-EE4C-9D0C-17E375974B83}">
      <dgm:prSet/>
      <dgm:spPr/>
      <dgm:t>
        <a:bodyPr/>
        <a:lstStyle/>
        <a:p>
          <a:pPr rtl="0"/>
          <a:r>
            <a:rPr lang="en-US" b="1" dirty="0" err="1">
              <a:solidFill>
                <a:schemeClr val="bg1"/>
              </a:solidFill>
            </a:rPr>
            <a:t>Escalabilidad</a:t>
          </a:r>
          <a:endParaRPr lang="en-US" dirty="0">
            <a:solidFill>
              <a:schemeClr val="bg1"/>
            </a:solidFill>
          </a:endParaRPr>
        </a:p>
      </dgm:t>
    </dgm:pt>
    <dgm:pt modelId="{C9BF8693-76B9-3744-AED4-0E8127B07A8B}" type="parTrans" cxnId="{254A8FBB-1662-7D4B-AE0F-9A0692A5A7A8}">
      <dgm:prSet/>
      <dgm:spPr/>
      <dgm:t>
        <a:bodyPr/>
        <a:lstStyle/>
        <a:p>
          <a:endParaRPr lang="en-US"/>
        </a:p>
      </dgm:t>
    </dgm:pt>
    <dgm:pt modelId="{E22AB2F9-D743-064D-8B73-E74368FE4B15}" type="sibTrans" cxnId="{254A8FBB-1662-7D4B-AE0F-9A0692A5A7A8}">
      <dgm:prSet/>
      <dgm:spPr/>
      <dgm:t>
        <a:bodyPr/>
        <a:lstStyle/>
        <a:p>
          <a:endParaRPr lang="en-US"/>
        </a:p>
      </dgm:t>
    </dgm:pt>
    <dgm:pt modelId="{F4A8BD76-A775-7A4D-9877-C2AC9826E818}">
      <dgm:prSet custT="1"/>
      <dgm:spPr>
        <a:solidFill>
          <a:schemeClr val="accent6"/>
        </a:solidFill>
      </dgm:spPr>
      <dgm:t>
        <a:bodyPr/>
        <a:lstStyle/>
        <a:p>
          <a:pPr rtl="0"/>
          <a:r>
            <a:rPr lang="en-US" sz="1800" dirty="0">
              <a:solidFill>
                <a:schemeClr val="bg1"/>
              </a:solidFill>
            </a:rPr>
            <a:t>Se </a:t>
          </a:r>
          <a:r>
            <a:rPr lang="en-US" sz="1800" dirty="0" err="1">
              <a:solidFill>
                <a:schemeClr val="bg1"/>
              </a:solidFill>
            </a:rPr>
            <a:t>pueden</a:t>
          </a:r>
          <a:r>
            <a:rPr lang="en-US" sz="1800" dirty="0">
              <a:solidFill>
                <a:schemeClr val="bg1"/>
              </a:solidFill>
            </a:rPr>
            <a:t> </a:t>
          </a:r>
          <a:r>
            <a:rPr lang="en-US" sz="1800" dirty="0" err="1">
              <a:solidFill>
                <a:schemeClr val="bg1"/>
              </a:solidFill>
            </a:rPr>
            <a:t>crear</a:t>
          </a:r>
          <a:r>
            <a:rPr lang="en-US" sz="1800" dirty="0">
              <a:solidFill>
                <a:schemeClr val="bg1"/>
              </a:solidFill>
            </a:rPr>
            <a:t> </a:t>
          </a:r>
          <a:r>
            <a:rPr lang="en-US" sz="1800" dirty="0" err="1">
              <a:solidFill>
                <a:schemeClr val="bg1"/>
              </a:solidFill>
            </a:rPr>
            <a:t>diferentes</a:t>
          </a:r>
          <a:r>
            <a:rPr lang="en-US" sz="1800" dirty="0">
              <a:solidFill>
                <a:schemeClr val="bg1"/>
              </a:solidFill>
            </a:rPr>
            <a:t> </a:t>
          </a:r>
          <a:r>
            <a:rPr lang="en-US" sz="1800" dirty="0" err="1">
              <a:solidFill>
                <a:schemeClr val="bg1"/>
              </a:solidFill>
            </a:rPr>
            <a:t>sistemas</a:t>
          </a:r>
          <a:r>
            <a:rPr lang="en-US" sz="1800" dirty="0">
              <a:solidFill>
                <a:schemeClr val="bg1"/>
              </a:solidFill>
            </a:rPr>
            <a:t> con </a:t>
          </a:r>
          <a:r>
            <a:rPr lang="en-US" sz="1800" dirty="0" err="1">
              <a:solidFill>
                <a:schemeClr val="bg1"/>
              </a:solidFill>
            </a:rPr>
            <a:t>capacidades</a:t>
          </a:r>
          <a:r>
            <a:rPr lang="en-US" sz="1800" dirty="0">
              <a:solidFill>
                <a:schemeClr val="bg1"/>
              </a:solidFill>
            </a:rPr>
            <a:t> </a:t>
          </a:r>
          <a:r>
            <a:rPr lang="en-US" sz="1800" dirty="0" err="1">
              <a:solidFill>
                <a:schemeClr val="bg1"/>
              </a:solidFill>
            </a:rPr>
            <a:t>diferentes</a:t>
          </a:r>
          <a:endParaRPr lang="en-US" sz="1800" dirty="0">
            <a:solidFill>
              <a:schemeClr val="bg1"/>
            </a:solidFill>
          </a:endParaRPr>
        </a:p>
      </dgm:t>
    </dgm:pt>
    <dgm:pt modelId="{B3FEB357-0FE4-E54F-8347-5E3A5942DA66}" type="parTrans" cxnId="{2DEAC185-3E10-AB4C-9BB7-A4C091C506D4}">
      <dgm:prSet/>
      <dgm:spPr/>
      <dgm:t>
        <a:bodyPr/>
        <a:lstStyle/>
        <a:p>
          <a:endParaRPr lang="en-US"/>
        </a:p>
      </dgm:t>
    </dgm:pt>
    <dgm:pt modelId="{9FDA4D0E-A803-BF43-B763-B707184DF86D}" type="sibTrans" cxnId="{2DEAC185-3E10-AB4C-9BB7-A4C091C506D4}">
      <dgm:prSet/>
      <dgm:spPr/>
      <dgm:t>
        <a:bodyPr/>
        <a:lstStyle/>
        <a:p>
          <a:endParaRPr lang="en-US"/>
        </a:p>
      </dgm:t>
    </dgm:pt>
    <dgm:pt modelId="{1A79A4AA-F0D4-6B43-9AEF-AF99F39485AB}" type="pres">
      <dgm:prSet presAssocID="{BB66C26E-7658-3F4D-87B9-56DEA3DA127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D214221-B666-D24B-A131-F39DB444DFB7}" type="pres">
      <dgm:prSet presAssocID="{45C10F6C-9BD7-944B-8325-8B0D9B8EC984}" presName="horFlow" presStyleCnt="0"/>
      <dgm:spPr/>
    </dgm:pt>
    <dgm:pt modelId="{52A1816B-4E7E-2E48-8BDA-C4A334EFB13D}" type="pres">
      <dgm:prSet presAssocID="{45C10F6C-9BD7-944B-8325-8B0D9B8EC984}" presName="bigChev" presStyleLbl="node1" presStyleIdx="0" presStyleCnt="4"/>
      <dgm:spPr/>
    </dgm:pt>
    <dgm:pt modelId="{2578F17B-2004-294C-BB31-A5282AB1A3FC}" type="pres">
      <dgm:prSet presAssocID="{81FD828F-CBAF-1A45-8F22-952BE85B029D}" presName="parTrans" presStyleCnt="0"/>
      <dgm:spPr/>
    </dgm:pt>
    <dgm:pt modelId="{D1409364-D0A8-404B-A03C-74C180546E0E}" type="pres">
      <dgm:prSet presAssocID="{34014611-702B-E14A-AB3C-E6EE5CD85021}" presName="node" presStyleLbl="alignAccFollowNode1" presStyleIdx="0" presStyleCnt="4" custScaleX="216700">
        <dgm:presLayoutVars>
          <dgm:bulletEnabled val="1"/>
        </dgm:presLayoutVars>
      </dgm:prSet>
      <dgm:spPr/>
    </dgm:pt>
    <dgm:pt modelId="{0E65C198-D371-4E4D-B8BD-BD84F948610B}" type="pres">
      <dgm:prSet presAssocID="{45C10F6C-9BD7-944B-8325-8B0D9B8EC984}" presName="vSp" presStyleCnt="0"/>
      <dgm:spPr/>
    </dgm:pt>
    <dgm:pt modelId="{9B841B51-CE8E-B546-90A6-3F909014FA0B}" type="pres">
      <dgm:prSet presAssocID="{DA435AE3-263E-064E-A7A6-A283FC2FF7B8}" presName="horFlow" presStyleCnt="0"/>
      <dgm:spPr/>
    </dgm:pt>
    <dgm:pt modelId="{6EE4EF73-36EE-7D42-A45F-E6E41F881006}" type="pres">
      <dgm:prSet presAssocID="{DA435AE3-263E-064E-A7A6-A283FC2FF7B8}" presName="bigChev" presStyleLbl="node1" presStyleIdx="1" presStyleCnt="4"/>
      <dgm:spPr/>
    </dgm:pt>
    <dgm:pt modelId="{010C79D6-266C-E349-9765-9E43834FFDAD}" type="pres">
      <dgm:prSet presAssocID="{0698DECD-8033-094D-9155-260780D79C11}" presName="parTrans" presStyleCnt="0"/>
      <dgm:spPr/>
    </dgm:pt>
    <dgm:pt modelId="{65CA66AD-A686-A64E-B74D-33DC4C582B00}" type="pres">
      <dgm:prSet presAssocID="{B6A6355D-3B1A-6A47-A3F9-BDF6C7EE5077}" presName="node" presStyleLbl="alignAccFollowNode1" presStyleIdx="1" presStyleCnt="4" custScaleX="209223">
        <dgm:presLayoutVars>
          <dgm:bulletEnabled val="1"/>
        </dgm:presLayoutVars>
      </dgm:prSet>
      <dgm:spPr/>
    </dgm:pt>
    <dgm:pt modelId="{F4D11299-27B4-8C45-9186-D8FCA4BE396E}" type="pres">
      <dgm:prSet presAssocID="{DA435AE3-263E-064E-A7A6-A283FC2FF7B8}" presName="vSp" presStyleCnt="0"/>
      <dgm:spPr/>
    </dgm:pt>
    <dgm:pt modelId="{2C51EE73-276B-2343-A658-FAC8C7C4A323}" type="pres">
      <dgm:prSet presAssocID="{2C7E77CE-3A8F-6846-B646-004FD0DA38C8}" presName="horFlow" presStyleCnt="0"/>
      <dgm:spPr/>
    </dgm:pt>
    <dgm:pt modelId="{8F9EA938-DC97-864B-99D0-4FC17442E668}" type="pres">
      <dgm:prSet presAssocID="{2C7E77CE-3A8F-6846-B646-004FD0DA38C8}" presName="bigChev" presStyleLbl="node1" presStyleIdx="2" presStyleCnt="4"/>
      <dgm:spPr/>
    </dgm:pt>
    <dgm:pt modelId="{0D685C49-3FDD-C641-A13F-44442BFD78E5}" type="pres">
      <dgm:prSet presAssocID="{7C412A29-1D23-364D-9729-5874FDB3C77A}" presName="parTrans" presStyleCnt="0"/>
      <dgm:spPr/>
    </dgm:pt>
    <dgm:pt modelId="{8F69CEFB-EA93-B34B-B0E2-B6DC3736F014}" type="pres">
      <dgm:prSet presAssocID="{52762223-7F14-8542-BC7C-F76ED6127440}" presName="node" presStyleLbl="alignAccFollowNode1" presStyleIdx="2" presStyleCnt="4" custScaleX="198809">
        <dgm:presLayoutVars>
          <dgm:bulletEnabled val="1"/>
        </dgm:presLayoutVars>
      </dgm:prSet>
      <dgm:spPr/>
    </dgm:pt>
    <dgm:pt modelId="{22D7BABD-D664-CA4B-AA4D-DD282BB963B6}" type="pres">
      <dgm:prSet presAssocID="{2C7E77CE-3A8F-6846-B646-004FD0DA38C8}" presName="vSp" presStyleCnt="0"/>
      <dgm:spPr/>
    </dgm:pt>
    <dgm:pt modelId="{19E62D5F-4BF7-9341-B14E-1DC173A89B97}" type="pres">
      <dgm:prSet presAssocID="{F4ACE233-0219-EE4C-9D0C-17E375974B83}" presName="horFlow" presStyleCnt="0"/>
      <dgm:spPr/>
    </dgm:pt>
    <dgm:pt modelId="{875511A4-5AA0-AD4B-9347-384E886407FB}" type="pres">
      <dgm:prSet presAssocID="{F4ACE233-0219-EE4C-9D0C-17E375974B83}" presName="bigChev" presStyleLbl="node1" presStyleIdx="3" presStyleCnt="4"/>
      <dgm:spPr/>
    </dgm:pt>
    <dgm:pt modelId="{4E4803F3-D488-D746-88EB-241E9B39BDC2}" type="pres">
      <dgm:prSet presAssocID="{B3FEB357-0FE4-E54F-8347-5E3A5942DA66}" presName="parTrans" presStyleCnt="0"/>
      <dgm:spPr/>
    </dgm:pt>
    <dgm:pt modelId="{C6ADD55F-E00F-2644-A5F1-6B69A1D16E1D}" type="pres">
      <dgm:prSet presAssocID="{F4A8BD76-A775-7A4D-9877-C2AC9826E818}" presName="node" presStyleLbl="alignAccFollowNode1" presStyleIdx="3" presStyleCnt="4" custScaleX="221242">
        <dgm:presLayoutVars>
          <dgm:bulletEnabled val="1"/>
        </dgm:presLayoutVars>
      </dgm:prSet>
      <dgm:spPr/>
    </dgm:pt>
  </dgm:ptLst>
  <dgm:cxnLst>
    <dgm:cxn modelId="{296B4219-5373-DF4B-A73A-C0D547B2CFD4}" type="presOf" srcId="{2C7E77CE-3A8F-6846-B646-004FD0DA38C8}" destId="{8F9EA938-DC97-864B-99D0-4FC17442E668}" srcOrd="0" destOrd="0" presId="urn:microsoft.com/office/officeart/2005/8/layout/lProcess3"/>
    <dgm:cxn modelId="{D4685A31-CCA2-3244-A2D2-CD48CB9D145C}" srcId="{2C7E77CE-3A8F-6846-B646-004FD0DA38C8}" destId="{52762223-7F14-8542-BC7C-F76ED6127440}" srcOrd="0" destOrd="0" parTransId="{7C412A29-1D23-364D-9729-5874FDB3C77A}" sibTransId="{49C14F09-DF81-ED4F-901D-5EFA3E0B11D1}"/>
    <dgm:cxn modelId="{6E2BAD35-304F-7347-AF6C-85A1940BB650}" type="presOf" srcId="{45C10F6C-9BD7-944B-8325-8B0D9B8EC984}" destId="{52A1816B-4E7E-2E48-8BDA-C4A334EFB13D}" srcOrd="0" destOrd="0" presId="urn:microsoft.com/office/officeart/2005/8/layout/lProcess3"/>
    <dgm:cxn modelId="{D17B2F4A-7055-3342-86D7-54D5482D72FF}" srcId="{BB66C26E-7658-3F4D-87B9-56DEA3DA1277}" destId="{2C7E77CE-3A8F-6846-B646-004FD0DA38C8}" srcOrd="2" destOrd="0" parTransId="{A89C4313-91B0-BC45-B44C-342547E9FFC6}" sibTransId="{48B820C0-39BB-9144-8E2C-26EC5750BB54}"/>
    <dgm:cxn modelId="{087D984F-D540-B446-8CD8-2A176982A4B3}" type="presOf" srcId="{BB66C26E-7658-3F4D-87B9-56DEA3DA1277}" destId="{1A79A4AA-F0D4-6B43-9AEF-AF99F39485AB}" srcOrd="0" destOrd="0" presId="urn:microsoft.com/office/officeart/2005/8/layout/lProcess3"/>
    <dgm:cxn modelId="{A7639771-A054-A640-A2E0-393A86F514AE}" srcId="{BB66C26E-7658-3F4D-87B9-56DEA3DA1277}" destId="{45C10F6C-9BD7-944B-8325-8B0D9B8EC984}" srcOrd="0" destOrd="0" parTransId="{BF9FA86F-A34A-0D4F-BE03-5F0EFD3E18A5}" sibTransId="{BD02FB20-CCBB-1843-B7AA-66A7500902F0}"/>
    <dgm:cxn modelId="{2DEAC185-3E10-AB4C-9BB7-A4C091C506D4}" srcId="{F4ACE233-0219-EE4C-9D0C-17E375974B83}" destId="{F4A8BD76-A775-7A4D-9877-C2AC9826E818}" srcOrd="0" destOrd="0" parTransId="{B3FEB357-0FE4-E54F-8347-5E3A5942DA66}" sibTransId="{9FDA4D0E-A803-BF43-B763-B707184DF86D}"/>
    <dgm:cxn modelId="{EC8D4B86-9FCF-5240-9187-D218DC7FC136}" type="presOf" srcId="{52762223-7F14-8542-BC7C-F76ED6127440}" destId="{8F69CEFB-EA93-B34B-B0E2-B6DC3736F014}" srcOrd="0" destOrd="0" presId="urn:microsoft.com/office/officeart/2005/8/layout/lProcess3"/>
    <dgm:cxn modelId="{F23D8E87-BA59-A947-AFE2-817B252F5B9D}" type="presOf" srcId="{B6A6355D-3B1A-6A47-A3F9-BDF6C7EE5077}" destId="{65CA66AD-A686-A64E-B74D-33DC4C582B00}" srcOrd="0" destOrd="0" presId="urn:microsoft.com/office/officeart/2005/8/layout/lProcess3"/>
    <dgm:cxn modelId="{2605F38A-C1AE-8F4F-9BED-A15F1FF08CA8}" type="presOf" srcId="{F4A8BD76-A775-7A4D-9877-C2AC9826E818}" destId="{C6ADD55F-E00F-2644-A5F1-6B69A1D16E1D}" srcOrd="0" destOrd="0" presId="urn:microsoft.com/office/officeart/2005/8/layout/lProcess3"/>
    <dgm:cxn modelId="{FA642E8C-E56B-6748-875A-AC2D82D3BF2F}" srcId="{45C10F6C-9BD7-944B-8325-8B0D9B8EC984}" destId="{34014611-702B-E14A-AB3C-E6EE5CD85021}" srcOrd="0" destOrd="0" parTransId="{81FD828F-CBAF-1A45-8F22-952BE85B029D}" sibTransId="{D9A4A5BB-6255-0048-9912-929FB0D76AF4}"/>
    <dgm:cxn modelId="{254A8FBB-1662-7D4B-AE0F-9A0692A5A7A8}" srcId="{BB66C26E-7658-3F4D-87B9-56DEA3DA1277}" destId="{F4ACE233-0219-EE4C-9D0C-17E375974B83}" srcOrd="3" destOrd="0" parTransId="{C9BF8693-76B9-3744-AED4-0E8127B07A8B}" sibTransId="{E22AB2F9-D743-064D-8B73-E74368FE4B15}"/>
    <dgm:cxn modelId="{4110F8C3-B61C-884C-A601-C305624B1A90}" type="presOf" srcId="{34014611-702B-E14A-AB3C-E6EE5CD85021}" destId="{D1409364-D0A8-404B-A03C-74C180546E0E}" srcOrd="0" destOrd="0" presId="urn:microsoft.com/office/officeart/2005/8/layout/lProcess3"/>
    <dgm:cxn modelId="{A530EFD6-B6E4-E14A-99E1-DCE46A12C659}" srcId="{BB66C26E-7658-3F4D-87B9-56DEA3DA1277}" destId="{DA435AE3-263E-064E-A7A6-A283FC2FF7B8}" srcOrd="1" destOrd="0" parTransId="{4CDC0589-0E9D-0D4C-A048-F037C4B96473}" sibTransId="{5E31FA71-5796-6D4F-87AA-8E1C07915CD0}"/>
    <dgm:cxn modelId="{CBBB3CDA-3FCB-FE42-B649-4E9C4C023291}" srcId="{DA435AE3-263E-064E-A7A6-A283FC2FF7B8}" destId="{B6A6355D-3B1A-6A47-A3F9-BDF6C7EE5077}" srcOrd="0" destOrd="0" parTransId="{0698DECD-8033-094D-9155-260780D79C11}" sibTransId="{75195BCC-5468-5045-B2C5-8087D3C72771}"/>
    <dgm:cxn modelId="{5AF35FF6-B00D-164C-B65A-83402E05D6CE}" type="presOf" srcId="{F4ACE233-0219-EE4C-9D0C-17E375974B83}" destId="{875511A4-5AA0-AD4B-9347-384E886407FB}" srcOrd="0" destOrd="0" presId="urn:microsoft.com/office/officeart/2005/8/layout/lProcess3"/>
    <dgm:cxn modelId="{E0321AF7-F222-C245-8160-CF718430E93E}" type="presOf" srcId="{DA435AE3-263E-064E-A7A6-A283FC2FF7B8}" destId="{6EE4EF73-36EE-7D42-A45F-E6E41F881006}" srcOrd="0" destOrd="0" presId="urn:microsoft.com/office/officeart/2005/8/layout/lProcess3"/>
    <dgm:cxn modelId="{43A0B034-F94F-7D46-8F37-65BF4558B23F}" type="presParOf" srcId="{1A79A4AA-F0D4-6B43-9AEF-AF99F39485AB}" destId="{7D214221-B666-D24B-A131-F39DB444DFB7}" srcOrd="0" destOrd="0" presId="urn:microsoft.com/office/officeart/2005/8/layout/lProcess3"/>
    <dgm:cxn modelId="{351E85E8-3DAC-9A40-89B8-4793FC5AD2C7}" type="presParOf" srcId="{7D214221-B666-D24B-A131-F39DB444DFB7}" destId="{52A1816B-4E7E-2E48-8BDA-C4A334EFB13D}" srcOrd="0" destOrd="0" presId="urn:microsoft.com/office/officeart/2005/8/layout/lProcess3"/>
    <dgm:cxn modelId="{9BE2570F-3843-9E44-A0BC-FF9DF5267A5E}" type="presParOf" srcId="{7D214221-B666-D24B-A131-F39DB444DFB7}" destId="{2578F17B-2004-294C-BB31-A5282AB1A3FC}" srcOrd="1" destOrd="0" presId="urn:microsoft.com/office/officeart/2005/8/layout/lProcess3"/>
    <dgm:cxn modelId="{30745FF9-B597-6B41-97F5-D3959CD51BAA}" type="presParOf" srcId="{7D214221-B666-D24B-A131-F39DB444DFB7}" destId="{D1409364-D0A8-404B-A03C-74C180546E0E}" srcOrd="2" destOrd="0" presId="urn:microsoft.com/office/officeart/2005/8/layout/lProcess3"/>
    <dgm:cxn modelId="{BD84F754-D61E-B44E-BCF7-0E46E4A3D239}" type="presParOf" srcId="{1A79A4AA-F0D4-6B43-9AEF-AF99F39485AB}" destId="{0E65C198-D371-4E4D-B8BD-BD84F948610B}" srcOrd="1" destOrd="0" presId="urn:microsoft.com/office/officeart/2005/8/layout/lProcess3"/>
    <dgm:cxn modelId="{ED20933B-095E-C242-9E7D-9F9076355709}" type="presParOf" srcId="{1A79A4AA-F0D4-6B43-9AEF-AF99F39485AB}" destId="{9B841B51-CE8E-B546-90A6-3F909014FA0B}" srcOrd="2" destOrd="0" presId="urn:microsoft.com/office/officeart/2005/8/layout/lProcess3"/>
    <dgm:cxn modelId="{C19B1C80-584A-3A44-983F-38E0A79F916C}" type="presParOf" srcId="{9B841B51-CE8E-B546-90A6-3F909014FA0B}" destId="{6EE4EF73-36EE-7D42-A45F-E6E41F881006}" srcOrd="0" destOrd="0" presId="urn:microsoft.com/office/officeart/2005/8/layout/lProcess3"/>
    <dgm:cxn modelId="{19A75237-1D3D-B840-8B43-61B0AC3D9D2A}" type="presParOf" srcId="{9B841B51-CE8E-B546-90A6-3F909014FA0B}" destId="{010C79D6-266C-E349-9765-9E43834FFDAD}" srcOrd="1" destOrd="0" presId="urn:microsoft.com/office/officeart/2005/8/layout/lProcess3"/>
    <dgm:cxn modelId="{B01DD4AC-AC05-394B-AD16-7401F1A36EAF}" type="presParOf" srcId="{9B841B51-CE8E-B546-90A6-3F909014FA0B}" destId="{65CA66AD-A686-A64E-B74D-33DC4C582B00}" srcOrd="2" destOrd="0" presId="urn:microsoft.com/office/officeart/2005/8/layout/lProcess3"/>
    <dgm:cxn modelId="{336AF96D-DB41-3749-853C-1BF6FE050357}" type="presParOf" srcId="{1A79A4AA-F0D4-6B43-9AEF-AF99F39485AB}" destId="{F4D11299-27B4-8C45-9186-D8FCA4BE396E}" srcOrd="3" destOrd="0" presId="urn:microsoft.com/office/officeart/2005/8/layout/lProcess3"/>
    <dgm:cxn modelId="{B1F74D3F-2A3C-7D49-8FE6-D9ECF0CC5D8C}" type="presParOf" srcId="{1A79A4AA-F0D4-6B43-9AEF-AF99F39485AB}" destId="{2C51EE73-276B-2343-A658-FAC8C7C4A323}" srcOrd="4" destOrd="0" presId="urn:microsoft.com/office/officeart/2005/8/layout/lProcess3"/>
    <dgm:cxn modelId="{14E19C29-2C46-6344-8D3F-6EF444F52D4B}" type="presParOf" srcId="{2C51EE73-276B-2343-A658-FAC8C7C4A323}" destId="{8F9EA938-DC97-864B-99D0-4FC17442E668}" srcOrd="0" destOrd="0" presId="urn:microsoft.com/office/officeart/2005/8/layout/lProcess3"/>
    <dgm:cxn modelId="{883C896A-932B-8146-8D16-497F6442F1BF}" type="presParOf" srcId="{2C51EE73-276B-2343-A658-FAC8C7C4A323}" destId="{0D685C49-3FDD-C641-A13F-44442BFD78E5}" srcOrd="1" destOrd="0" presId="urn:microsoft.com/office/officeart/2005/8/layout/lProcess3"/>
    <dgm:cxn modelId="{25F71000-0BE7-3542-9DE0-77CBBE49CFDE}" type="presParOf" srcId="{2C51EE73-276B-2343-A658-FAC8C7C4A323}" destId="{8F69CEFB-EA93-B34B-B0E2-B6DC3736F014}" srcOrd="2" destOrd="0" presId="urn:microsoft.com/office/officeart/2005/8/layout/lProcess3"/>
    <dgm:cxn modelId="{ACEBFE39-839E-D946-9315-10FA3DF28718}" type="presParOf" srcId="{1A79A4AA-F0D4-6B43-9AEF-AF99F39485AB}" destId="{22D7BABD-D664-CA4B-AA4D-DD282BB963B6}" srcOrd="5" destOrd="0" presId="urn:microsoft.com/office/officeart/2005/8/layout/lProcess3"/>
    <dgm:cxn modelId="{48F678FC-146F-9E48-92D3-D217787FE610}" type="presParOf" srcId="{1A79A4AA-F0D4-6B43-9AEF-AF99F39485AB}" destId="{19E62D5F-4BF7-9341-B14E-1DC173A89B97}" srcOrd="6" destOrd="0" presId="urn:microsoft.com/office/officeart/2005/8/layout/lProcess3"/>
    <dgm:cxn modelId="{3A4FB95D-C2BE-B54A-9EA4-0CC34419DA9D}" type="presParOf" srcId="{19E62D5F-4BF7-9341-B14E-1DC173A89B97}" destId="{875511A4-5AA0-AD4B-9347-384E886407FB}" srcOrd="0" destOrd="0" presId="urn:microsoft.com/office/officeart/2005/8/layout/lProcess3"/>
    <dgm:cxn modelId="{84F9F335-F52D-3245-853F-0F6F711D58EF}" type="presParOf" srcId="{19E62D5F-4BF7-9341-B14E-1DC173A89B97}" destId="{4E4803F3-D488-D746-88EB-241E9B39BDC2}" srcOrd="1" destOrd="0" presId="urn:microsoft.com/office/officeart/2005/8/layout/lProcess3"/>
    <dgm:cxn modelId="{C4E51776-2C9C-3443-94BA-FD8A82792BCF}" type="presParOf" srcId="{19E62D5F-4BF7-9341-B14E-1DC173A89B97}" destId="{C6ADD55F-E00F-2644-A5F1-6B69A1D16E1D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7151B0-83C3-794C-A7E2-D21129B208D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68AA11-920C-F54C-B7DB-C5951AA2D585}">
      <dgm:prSet/>
      <dgm:spPr/>
      <dgm:t>
        <a:bodyPr/>
        <a:lstStyle/>
        <a:p>
          <a:pPr rtl="0"/>
          <a:r>
            <a:rPr lang="en-US" dirty="0" err="1"/>
            <a:t>Protección</a:t>
          </a:r>
          <a:r>
            <a:rPr lang="en-US" dirty="0"/>
            <a:t> de </a:t>
          </a:r>
          <a:r>
            <a:rPr lang="en-US" dirty="0" err="1"/>
            <a:t>memoria</a:t>
          </a:r>
          <a:r>
            <a:rPr lang="en-US" dirty="0"/>
            <a:t> </a:t>
          </a:r>
          <a:r>
            <a:rPr lang="en-US" dirty="0" err="1"/>
            <a:t>para</a:t>
          </a:r>
          <a:r>
            <a:rPr lang="en-US" dirty="0"/>
            <a:t> el OS</a:t>
          </a:r>
        </a:p>
      </dgm:t>
    </dgm:pt>
    <dgm:pt modelId="{F1036FCF-F430-704B-9E6B-F3162B4934A4}" type="parTrans" cxnId="{E41F4A20-25D7-6049-B731-2FD60920E3A6}">
      <dgm:prSet/>
      <dgm:spPr/>
      <dgm:t>
        <a:bodyPr/>
        <a:lstStyle/>
        <a:p>
          <a:endParaRPr lang="en-US"/>
        </a:p>
      </dgm:t>
    </dgm:pt>
    <dgm:pt modelId="{F75CB714-0475-A247-A48A-0DB700B76C4A}" type="sibTrans" cxnId="{E41F4A20-25D7-6049-B731-2FD60920E3A6}">
      <dgm:prSet/>
      <dgm:spPr/>
      <dgm:t>
        <a:bodyPr/>
        <a:lstStyle/>
        <a:p>
          <a:endParaRPr lang="en-US"/>
        </a:p>
      </dgm:t>
    </dgm:pt>
    <dgm:pt modelId="{84FE2259-F5AC-9044-B8EB-8A19BA1733A8}">
      <dgm:prSet/>
      <dgm:spPr/>
      <dgm:t>
        <a:bodyPr/>
        <a:lstStyle/>
        <a:p>
          <a:pPr rtl="0"/>
          <a:r>
            <a:rPr lang="en-US" dirty="0" err="1"/>
            <a:t>Mientras</a:t>
          </a:r>
          <a:r>
            <a:rPr lang="en-US" dirty="0"/>
            <a:t> el </a:t>
          </a:r>
          <a:r>
            <a:rPr lang="en-US" dirty="0" err="1"/>
            <a:t>programa</a:t>
          </a:r>
          <a:r>
            <a:rPr lang="en-US" dirty="0"/>
            <a:t> del </a:t>
          </a:r>
          <a:r>
            <a:rPr lang="en-US" dirty="0" err="1"/>
            <a:t>usuario</a:t>
          </a:r>
          <a:r>
            <a:rPr lang="en-US" dirty="0"/>
            <a:t> </a:t>
          </a:r>
          <a:r>
            <a:rPr lang="en-US" dirty="0" err="1"/>
            <a:t>está</a:t>
          </a:r>
          <a:r>
            <a:rPr lang="en-US" dirty="0"/>
            <a:t> </a:t>
          </a:r>
          <a:r>
            <a:rPr lang="en-US" dirty="0" err="1"/>
            <a:t>ejecutando</a:t>
          </a:r>
          <a:r>
            <a:rPr lang="en-US" dirty="0"/>
            <a:t>, no </a:t>
          </a:r>
          <a:r>
            <a:rPr lang="en-US" dirty="0" err="1"/>
            <a:t>debe</a:t>
          </a:r>
          <a:r>
            <a:rPr lang="en-US" dirty="0"/>
            <a:t> </a:t>
          </a:r>
          <a:r>
            <a:rPr lang="en-US" dirty="0" err="1"/>
            <a:t>alterar</a:t>
          </a:r>
          <a:r>
            <a:rPr lang="en-US" dirty="0"/>
            <a:t> la </a:t>
          </a:r>
          <a:r>
            <a:rPr lang="en-US" dirty="0" err="1"/>
            <a:t>memoria</a:t>
          </a:r>
          <a:r>
            <a:rPr lang="en-US" dirty="0"/>
            <a:t> del OS</a:t>
          </a:r>
        </a:p>
      </dgm:t>
    </dgm:pt>
    <dgm:pt modelId="{0DB568A9-7598-704F-9A1B-A7B019083813}" type="parTrans" cxnId="{868306BA-8CCA-1C43-BD53-8B6AD97319B8}">
      <dgm:prSet/>
      <dgm:spPr/>
      <dgm:t>
        <a:bodyPr/>
        <a:lstStyle/>
        <a:p>
          <a:endParaRPr lang="en-US"/>
        </a:p>
      </dgm:t>
    </dgm:pt>
    <dgm:pt modelId="{2415265B-BCAA-BE49-8909-3AE41F1CEA1E}" type="sibTrans" cxnId="{868306BA-8CCA-1C43-BD53-8B6AD97319B8}">
      <dgm:prSet/>
      <dgm:spPr/>
      <dgm:t>
        <a:bodyPr/>
        <a:lstStyle/>
        <a:p>
          <a:endParaRPr lang="en-US"/>
        </a:p>
      </dgm:t>
    </dgm:pt>
    <dgm:pt modelId="{3C55AC7B-1880-3346-A9F5-9D14FE371C13}">
      <dgm:prSet/>
      <dgm:spPr/>
      <dgm:t>
        <a:bodyPr/>
        <a:lstStyle/>
        <a:p>
          <a:pPr rtl="0"/>
          <a:r>
            <a:rPr lang="en-US" dirty="0"/>
            <a:t>Timer</a:t>
          </a:r>
        </a:p>
      </dgm:t>
    </dgm:pt>
    <dgm:pt modelId="{DA4122A3-D505-944E-B831-76E0E97F5E1A}" type="parTrans" cxnId="{1B19FFA6-539C-F54F-96EE-69F16551E422}">
      <dgm:prSet/>
      <dgm:spPr/>
      <dgm:t>
        <a:bodyPr/>
        <a:lstStyle/>
        <a:p>
          <a:endParaRPr lang="en-US"/>
        </a:p>
      </dgm:t>
    </dgm:pt>
    <dgm:pt modelId="{D422DDD9-FDCA-AB4A-8586-DE5C835334E3}" type="sibTrans" cxnId="{1B19FFA6-539C-F54F-96EE-69F16551E422}">
      <dgm:prSet/>
      <dgm:spPr/>
      <dgm:t>
        <a:bodyPr/>
        <a:lstStyle/>
        <a:p>
          <a:endParaRPr lang="en-US"/>
        </a:p>
      </dgm:t>
    </dgm:pt>
    <dgm:pt modelId="{38C5B09A-C990-BA43-A557-1F98A71B0347}">
      <dgm:prSet/>
      <dgm:spPr/>
      <dgm:t>
        <a:bodyPr/>
        <a:lstStyle/>
        <a:p>
          <a:pPr rtl="0"/>
          <a:r>
            <a:rPr lang="en-US" dirty="0" err="1"/>
            <a:t>Evita</a:t>
          </a:r>
          <a:r>
            <a:rPr lang="en-US" dirty="0"/>
            <a:t> </a:t>
          </a:r>
          <a:r>
            <a:rPr lang="en-US" dirty="0" err="1"/>
            <a:t>que</a:t>
          </a:r>
          <a:r>
            <a:rPr lang="en-US" dirty="0"/>
            <a:t> un </a:t>
          </a:r>
          <a:r>
            <a:rPr lang="en-US" dirty="0" err="1"/>
            <a:t>proceso</a:t>
          </a:r>
          <a:r>
            <a:rPr lang="en-US" dirty="0"/>
            <a:t> </a:t>
          </a:r>
          <a:r>
            <a:rPr lang="en-US" dirty="0" err="1"/>
            <a:t>monopolice</a:t>
          </a:r>
          <a:r>
            <a:rPr lang="en-US" dirty="0"/>
            <a:t> el </a:t>
          </a:r>
          <a:r>
            <a:rPr lang="en-US" dirty="0" err="1"/>
            <a:t>sistema</a:t>
          </a:r>
          <a:endParaRPr lang="en-US" dirty="0"/>
        </a:p>
      </dgm:t>
    </dgm:pt>
    <dgm:pt modelId="{C22858B8-555F-9E48-860B-841F1548B9BF}" type="parTrans" cxnId="{935578C4-E7A4-0F41-B2CC-8EB9491486F8}">
      <dgm:prSet/>
      <dgm:spPr/>
      <dgm:t>
        <a:bodyPr/>
        <a:lstStyle/>
        <a:p>
          <a:endParaRPr lang="en-US"/>
        </a:p>
      </dgm:t>
    </dgm:pt>
    <dgm:pt modelId="{7E3BCDBB-0A59-C74E-97DB-63FDAE82954D}" type="sibTrans" cxnId="{935578C4-E7A4-0F41-B2CC-8EB9491486F8}">
      <dgm:prSet/>
      <dgm:spPr/>
      <dgm:t>
        <a:bodyPr/>
        <a:lstStyle/>
        <a:p>
          <a:endParaRPr lang="en-US"/>
        </a:p>
      </dgm:t>
    </dgm:pt>
    <dgm:pt modelId="{91271169-0AFC-DE4B-8AC9-A91FEED8AE1F}">
      <dgm:prSet/>
      <dgm:spPr/>
      <dgm:t>
        <a:bodyPr/>
        <a:lstStyle/>
        <a:p>
          <a:pPr rtl="0"/>
          <a:r>
            <a:rPr lang="en-US" dirty="0" err="1"/>
            <a:t>Instrucciones</a:t>
          </a:r>
          <a:r>
            <a:rPr lang="en-US" dirty="0"/>
            <a:t> </a:t>
          </a:r>
          <a:r>
            <a:rPr lang="en-US" dirty="0" err="1"/>
            <a:t>privilegiadas</a:t>
          </a:r>
          <a:endParaRPr lang="en-US" dirty="0"/>
        </a:p>
      </dgm:t>
    </dgm:pt>
    <dgm:pt modelId="{2B42B865-B071-6A4C-B298-E4885E4E631A}" type="parTrans" cxnId="{DB0CEECF-0037-4C41-BE4C-624B659A1DAF}">
      <dgm:prSet/>
      <dgm:spPr/>
      <dgm:t>
        <a:bodyPr/>
        <a:lstStyle/>
        <a:p>
          <a:endParaRPr lang="en-US"/>
        </a:p>
      </dgm:t>
    </dgm:pt>
    <dgm:pt modelId="{E92463EB-0EE3-604C-96B3-B5BFB1BA60FB}" type="sibTrans" cxnId="{DB0CEECF-0037-4C41-BE4C-624B659A1DAF}">
      <dgm:prSet/>
      <dgm:spPr/>
      <dgm:t>
        <a:bodyPr/>
        <a:lstStyle/>
        <a:p>
          <a:endParaRPr lang="en-US"/>
        </a:p>
      </dgm:t>
    </dgm:pt>
    <dgm:pt modelId="{E3EB5B32-DAE8-084B-9C55-4E15A60723ED}">
      <dgm:prSet/>
      <dgm:spPr/>
      <dgm:t>
        <a:bodyPr/>
        <a:lstStyle/>
        <a:p>
          <a:pPr rtl="0"/>
          <a:r>
            <a:rPr lang="en-US" dirty="0" err="1"/>
            <a:t>Sólamente</a:t>
          </a:r>
          <a:r>
            <a:rPr lang="en-US" dirty="0"/>
            <a:t> </a:t>
          </a:r>
          <a:r>
            <a:rPr lang="en-US" dirty="0" err="1"/>
            <a:t>pueden</a:t>
          </a:r>
          <a:r>
            <a:rPr lang="en-US" dirty="0"/>
            <a:t> </a:t>
          </a:r>
          <a:r>
            <a:rPr lang="en-US" dirty="0" err="1"/>
            <a:t>ser</a:t>
          </a:r>
          <a:r>
            <a:rPr lang="en-US" dirty="0"/>
            <a:t> </a:t>
          </a:r>
          <a:r>
            <a:rPr lang="en-US" dirty="0" err="1"/>
            <a:t>ejecutadas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el OS</a:t>
          </a:r>
        </a:p>
      </dgm:t>
    </dgm:pt>
    <dgm:pt modelId="{7A268D61-5057-B149-BE7B-AA3EE351397C}" type="parTrans" cxnId="{30322F38-77BC-7941-A149-9689B60C4338}">
      <dgm:prSet/>
      <dgm:spPr/>
      <dgm:t>
        <a:bodyPr/>
        <a:lstStyle/>
        <a:p>
          <a:endParaRPr lang="en-US"/>
        </a:p>
      </dgm:t>
    </dgm:pt>
    <dgm:pt modelId="{DBA2282E-AB01-9D46-83F3-EF32BDAD296B}" type="sibTrans" cxnId="{30322F38-77BC-7941-A149-9689B60C4338}">
      <dgm:prSet/>
      <dgm:spPr/>
      <dgm:t>
        <a:bodyPr/>
        <a:lstStyle/>
        <a:p>
          <a:endParaRPr lang="en-US"/>
        </a:p>
      </dgm:t>
    </dgm:pt>
    <dgm:pt modelId="{262BBE38-279B-314A-BA9C-D727BB0FDC92}">
      <dgm:prSet/>
      <dgm:spPr/>
      <dgm:t>
        <a:bodyPr/>
        <a:lstStyle/>
        <a:p>
          <a:pPr rtl="0"/>
          <a:r>
            <a:rPr lang="en-US" dirty="0"/>
            <a:t>Interrupts</a:t>
          </a:r>
        </a:p>
      </dgm:t>
    </dgm:pt>
    <dgm:pt modelId="{3B2FF056-FCC8-8D4F-994A-A01D63DA5CD9}" type="parTrans" cxnId="{C9F28926-672C-F64D-B018-B5F0F5D79E34}">
      <dgm:prSet/>
      <dgm:spPr/>
      <dgm:t>
        <a:bodyPr/>
        <a:lstStyle/>
        <a:p>
          <a:endParaRPr lang="en-US"/>
        </a:p>
      </dgm:t>
    </dgm:pt>
    <dgm:pt modelId="{2F7DE086-CAD4-A24B-AD21-148FD7FF13A3}" type="sibTrans" cxnId="{C9F28926-672C-F64D-B018-B5F0F5D79E34}">
      <dgm:prSet/>
      <dgm:spPr/>
      <dgm:t>
        <a:bodyPr/>
        <a:lstStyle/>
        <a:p>
          <a:endParaRPr lang="en-US"/>
        </a:p>
      </dgm:t>
    </dgm:pt>
    <dgm:pt modelId="{286E021D-AAE7-3045-85D5-5E61BC0DEF81}">
      <dgm:prSet/>
      <dgm:spPr/>
      <dgm:t>
        <a:bodyPr/>
        <a:lstStyle/>
        <a:p>
          <a:pPr rtl="0"/>
          <a:r>
            <a:rPr lang="en-US" dirty="0"/>
            <a:t>Le da al OS </a:t>
          </a:r>
          <a:r>
            <a:rPr lang="en-US" dirty="0" err="1"/>
            <a:t>más</a:t>
          </a:r>
          <a:r>
            <a:rPr lang="en-US" dirty="0"/>
            <a:t> </a:t>
          </a:r>
          <a:r>
            <a:rPr lang="en-US" dirty="0" err="1"/>
            <a:t>flexibilidad</a:t>
          </a:r>
          <a:r>
            <a:rPr lang="en-US" dirty="0"/>
            <a:t> en </a:t>
          </a:r>
          <a:r>
            <a:rPr lang="en-US" dirty="0" err="1"/>
            <a:t>controlar</a:t>
          </a:r>
          <a:r>
            <a:rPr lang="en-US" dirty="0"/>
            <a:t> los </a:t>
          </a:r>
          <a:r>
            <a:rPr lang="en-US" dirty="0" err="1"/>
            <a:t>programas</a:t>
          </a:r>
          <a:r>
            <a:rPr lang="en-US" dirty="0"/>
            <a:t> del </a:t>
          </a:r>
          <a:r>
            <a:rPr lang="en-US" dirty="0" err="1"/>
            <a:t>usuario</a:t>
          </a:r>
          <a:endParaRPr lang="en-US" dirty="0"/>
        </a:p>
      </dgm:t>
    </dgm:pt>
    <dgm:pt modelId="{A77A0EA1-2CB3-7D44-86D0-19696DAF5113}" type="parTrans" cxnId="{9926E97F-5B57-8342-A5F8-094907E9E425}">
      <dgm:prSet/>
      <dgm:spPr/>
      <dgm:t>
        <a:bodyPr/>
        <a:lstStyle/>
        <a:p>
          <a:endParaRPr lang="en-US"/>
        </a:p>
      </dgm:t>
    </dgm:pt>
    <dgm:pt modelId="{B67E2129-EF89-8A48-A57C-7C56BA199FF7}" type="sibTrans" cxnId="{9926E97F-5B57-8342-A5F8-094907E9E425}">
      <dgm:prSet/>
      <dgm:spPr/>
      <dgm:t>
        <a:bodyPr/>
        <a:lstStyle/>
        <a:p>
          <a:endParaRPr lang="en-US"/>
        </a:p>
      </dgm:t>
    </dgm:pt>
    <dgm:pt modelId="{67E7C6A6-13EF-714B-B10A-4FB9F6CDFFE7}" type="pres">
      <dgm:prSet presAssocID="{2D7151B0-83C3-794C-A7E2-D21129B208D7}" presName="linear" presStyleCnt="0">
        <dgm:presLayoutVars>
          <dgm:dir/>
          <dgm:animLvl val="lvl"/>
          <dgm:resizeHandles val="exact"/>
        </dgm:presLayoutVars>
      </dgm:prSet>
      <dgm:spPr/>
    </dgm:pt>
    <dgm:pt modelId="{A9843400-7960-4E4F-9E66-CEFCFC5239A0}" type="pres">
      <dgm:prSet presAssocID="{E168AA11-920C-F54C-B7DB-C5951AA2D585}" presName="parentLin" presStyleCnt="0"/>
      <dgm:spPr/>
    </dgm:pt>
    <dgm:pt modelId="{296822B1-67B9-3946-B9B5-9AFC9B76B1DD}" type="pres">
      <dgm:prSet presAssocID="{E168AA11-920C-F54C-B7DB-C5951AA2D585}" presName="parentLeftMargin" presStyleLbl="node1" presStyleIdx="0" presStyleCnt="4"/>
      <dgm:spPr/>
    </dgm:pt>
    <dgm:pt modelId="{149ADC22-A787-BD43-AE53-1E5F9F0EF60D}" type="pres">
      <dgm:prSet presAssocID="{E168AA11-920C-F54C-B7DB-C5951AA2D5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390032A-177B-F847-A182-AF71BCAFBE8E}" type="pres">
      <dgm:prSet presAssocID="{E168AA11-920C-F54C-B7DB-C5951AA2D585}" presName="negativeSpace" presStyleCnt="0"/>
      <dgm:spPr/>
    </dgm:pt>
    <dgm:pt modelId="{E16CAC94-6033-ED45-9937-89B21B10E203}" type="pres">
      <dgm:prSet presAssocID="{E168AA11-920C-F54C-B7DB-C5951AA2D585}" presName="childText" presStyleLbl="conFgAcc1" presStyleIdx="0" presStyleCnt="4">
        <dgm:presLayoutVars>
          <dgm:bulletEnabled val="1"/>
        </dgm:presLayoutVars>
      </dgm:prSet>
      <dgm:spPr/>
    </dgm:pt>
    <dgm:pt modelId="{2D930EDF-A178-4B42-B854-012114ED6F5F}" type="pres">
      <dgm:prSet presAssocID="{F75CB714-0475-A247-A48A-0DB700B76C4A}" presName="spaceBetweenRectangles" presStyleCnt="0"/>
      <dgm:spPr/>
    </dgm:pt>
    <dgm:pt modelId="{93E8F457-8658-3E40-B98A-F49742498160}" type="pres">
      <dgm:prSet presAssocID="{3C55AC7B-1880-3346-A9F5-9D14FE371C13}" presName="parentLin" presStyleCnt="0"/>
      <dgm:spPr/>
    </dgm:pt>
    <dgm:pt modelId="{111B7E38-12E6-374B-B02A-3E9484792A81}" type="pres">
      <dgm:prSet presAssocID="{3C55AC7B-1880-3346-A9F5-9D14FE371C13}" presName="parentLeftMargin" presStyleLbl="node1" presStyleIdx="0" presStyleCnt="4"/>
      <dgm:spPr/>
    </dgm:pt>
    <dgm:pt modelId="{EFED6759-161A-0247-881A-8697555D7731}" type="pres">
      <dgm:prSet presAssocID="{3C55AC7B-1880-3346-A9F5-9D14FE371C1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C9C8137-B0AD-D14F-B352-7066C95D9CB5}" type="pres">
      <dgm:prSet presAssocID="{3C55AC7B-1880-3346-A9F5-9D14FE371C13}" presName="negativeSpace" presStyleCnt="0"/>
      <dgm:spPr/>
    </dgm:pt>
    <dgm:pt modelId="{C121F52B-3C08-654C-83AE-2EAF2AB55D38}" type="pres">
      <dgm:prSet presAssocID="{3C55AC7B-1880-3346-A9F5-9D14FE371C13}" presName="childText" presStyleLbl="conFgAcc1" presStyleIdx="1" presStyleCnt="4">
        <dgm:presLayoutVars>
          <dgm:bulletEnabled val="1"/>
        </dgm:presLayoutVars>
      </dgm:prSet>
      <dgm:spPr/>
    </dgm:pt>
    <dgm:pt modelId="{DCFCEA22-975D-9343-ACAC-4DF0C3753744}" type="pres">
      <dgm:prSet presAssocID="{D422DDD9-FDCA-AB4A-8586-DE5C835334E3}" presName="spaceBetweenRectangles" presStyleCnt="0"/>
      <dgm:spPr/>
    </dgm:pt>
    <dgm:pt modelId="{A00CDB56-F37A-DF49-A4D3-E01D3B8D6DCE}" type="pres">
      <dgm:prSet presAssocID="{91271169-0AFC-DE4B-8AC9-A91FEED8AE1F}" presName="parentLin" presStyleCnt="0"/>
      <dgm:spPr/>
    </dgm:pt>
    <dgm:pt modelId="{09C3FAAE-8F88-9747-B07C-EC9FCDDEA243}" type="pres">
      <dgm:prSet presAssocID="{91271169-0AFC-DE4B-8AC9-A91FEED8AE1F}" presName="parentLeftMargin" presStyleLbl="node1" presStyleIdx="1" presStyleCnt="4"/>
      <dgm:spPr/>
    </dgm:pt>
    <dgm:pt modelId="{F1A4EEB2-F42C-DC47-9AAD-66A3C8EDB4FF}" type="pres">
      <dgm:prSet presAssocID="{91271169-0AFC-DE4B-8AC9-A91FEED8AE1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4CF245-23B4-8149-82F3-961FAE282666}" type="pres">
      <dgm:prSet presAssocID="{91271169-0AFC-DE4B-8AC9-A91FEED8AE1F}" presName="negativeSpace" presStyleCnt="0"/>
      <dgm:spPr/>
    </dgm:pt>
    <dgm:pt modelId="{5DD7CB04-61EF-8749-9728-DC4AEA3DB611}" type="pres">
      <dgm:prSet presAssocID="{91271169-0AFC-DE4B-8AC9-A91FEED8AE1F}" presName="childText" presStyleLbl="conFgAcc1" presStyleIdx="2" presStyleCnt="4">
        <dgm:presLayoutVars>
          <dgm:bulletEnabled val="1"/>
        </dgm:presLayoutVars>
      </dgm:prSet>
      <dgm:spPr/>
    </dgm:pt>
    <dgm:pt modelId="{D31626AE-EE24-F348-9CB9-6B38BB82C065}" type="pres">
      <dgm:prSet presAssocID="{E92463EB-0EE3-604C-96B3-B5BFB1BA60FB}" presName="spaceBetweenRectangles" presStyleCnt="0"/>
      <dgm:spPr/>
    </dgm:pt>
    <dgm:pt modelId="{CBCC4874-7EAF-4E40-83CC-1D1C21485996}" type="pres">
      <dgm:prSet presAssocID="{262BBE38-279B-314A-BA9C-D727BB0FDC92}" presName="parentLin" presStyleCnt="0"/>
      <dgm:spPr/>
    </dgm:pt>
    <dgm:pt modelId="{DCC88935-A0C0-8A43-9BAD-3C89B397511F}" type="pres">
      <dgm:prSet presAssocID="{262BBE38-279B-314A-BA9C-D727BB0FDC92}" presName="parentLeftMargin" presStyleLbl="node1" presStyleIdx="2" presStyleCnt="4"/>
      <dgm:spPr/>
    </dgm:pt>
    <dgm:pt modelId="{80D85195-02CD-764C-97FD-8C9D668486D7}" type="pres">
      <dgm:prSet presAssocID="{262BBE38-279B-314A-BA9C-D727BB0FDC9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807788D-684F-934E-99CD-351AF075FD2C}" type="pres">
      <dgm:prSet presAssocID="{262BBE38-279B-314A-BA9C-D727BB0FDC92}" presName="negativeSpace" presStyleCnt="0"/>
      <dgm:spPr/>
    </dgm:pt>
    <dgm:pt modelId="{7A96011C-FD4C-4E48-A721-EBACBA9C917E}" type="pres">
      <dgm:prSet presAssocID="{262BBE38-279B-314A-BA9C-D727BB0FDC9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41F4A20-25D7-6049-B731-2FD60920E3A6}" srcId="{2D7151B0-83C3-794C-A7E2-D21129B208D7}" destId="{E168AA11-920C-F54C-B7DB-C5951AA2D585}" srcOrd="0" destOrd="0" parTransId="{F1036FCF-F430-704B-9E6B-F3162B4934A4}" sibTransId="{F75CB714-0475-A247-A48A-0DB700B76C4A}"/>
    <dgm:cxn modelId="{C9F28926-672C-F64D-B018-B5F0F5D79E34}" srcId="{2D7151B0-83C3-794C-A7E2-D21129B208D7}" destId="{262BBE38-279B-314A-BA9C-D727BB0FDC92}" srcOrd="3" destOrd="0" parTransId="{3B2FF056-FCC8-8D4F-994A-A01D63DA5CD9}" sibTransId="{2F7DE086-CAD4-A24B-AD21-148FD7FF13A3}"/>
    <dgm:cxn modelId="{C9365B28-F5FE-8749-AE4D-B93729A9999C}" type="presOf" srcId="{91271169-0AFC-DE4B-8AC9-A91FEED8AE1F}" destId="{F1A4EEB2-F42C-DC47-9AAD-66A3C8EDB4FF}" srcOrd="1" destOrd="0" presId="urn:microsoft.com/office/officeart/2005/8/layout/list1"/>
    <dgm:cxn modelId="{30322F38-77BC-7941-A149-9689B60C4338}" srcId="{91271169-0AFC-DE4B-8AC9-A91FEED8AE1F}" destId="{E3EB5B32-DAE8-084B-9C55-4E15A60723ED}" srcOrd="0" destOrd="0" parTransId="{7A268D61-5057-B149-BE7B-AA3EE351397C}" sibTransId="{DBA2282E-AB01-9D46-83F3-EF32BDAD296B}"/>
    <dgm:cxn modelId="{23025154-3D2C-044F-8963-6EF03F73400E}" type="presOf" srcId="{84FE2259-F5AC-9044-B8EB-8A19BA1733A8}" destId="{E16CAC94-6033-ED45-9937-89B21B10E203}" srcOrd="0" destOrd="0" presId="urn:microsoft.com/office/officeart/2005/8/layout/list1"/>
    <dgm:cxn modelId="{80B60059-425E-9B4B-A1B4-669D145CA82B}" type="presOf" srcId="{3C55AC7B-1880-3346-A9F5-9D14FE371C13}" destId="{111B7E38-12E6-374B-B02A-3E9484792A81}" srcOrd="0" destOrd="0" presId="urn:microsoft.com/office/officeart/2005/8/layout/list1"/>
    <dgm:cxn modelId="{57A35C60-BAB0-E942-A55B-33947DF510A3}" type="presOf" srcId="{2D7151B0-83C3-794C-A7E2-D21129B208D7}" destId="{67E7C6A6-13EF-714B-B10A-4FB9F6CDFFE7}" srcOrd="0" destOrd="0" presId="urn:microsoft.com/office/officeart/2005/8/layout/list1"/>
    <dgm:cxn modelId="{49A3FB69-6BDA-234A-A14A-5C302DD3F34D}" type="presOf" srcId="{91271169-0AFC-DE4B-8AC9-A91FEED8AE1F}" destId="{09C3FAAE-8F88-9747-B07C-EC9FCDDEA243}" srcOrd="0" destOrd="0" presId="urn:microsoft.com/office/officeart/2005/8/layout/list1"/>
    <dgm:cxn modelId="{66099A6E-6178-434C-97C6-94D84B4D3C2C}" type="presOf" srcId="{286E021D-AAE7-3045-85D5-5E61BC0DEF81}" destId="{7A96011C-FD4C-4E48-A721-EBACBA9C917E}" srcOrd="0" destOrd="0" presId="urn:microsoft.com/office/officeart/2005/8/layout/list1"/>
    <dgm:cxn modelId="{45AD767A-C98F-694C-9ED7-ED7D89F35B1B}" type="presOf" srcId="{262BBE38-279B-314A-BA9C-D727BB0FDC92}" destId="{DCC88935-A0C0-8A43-9BAD-3C89B397511F}" srcOrd="0" destOrd="0" presId="urn:microsoft.com/office/officeart/2005/8/layout/list1"/>
    <dgm:cxn modelId="{8C64537F-DF8A-4A4A-B849-09575FAF6906}" type="presOf" srcId="{38C5B09A-C990-BA43-A557-1F98A71B0347}" destId="{C121F52B-3C08-654C-83AE-2EAF2AB55D38}" srcOrd="0" destOrd="0" presId="urn:microsoft.com/office/officeart/2005/8/layout/list1"/>
    <dgm:cxn modelId="{9926E97F-5B57-8342-A5F8-094907E9E425}" srcId="{262BBE38-279B-314A-BA9C-D727BB0FDC92}" destId="{286E021D-AAE7-3045-85D5-5E61BC0DEF81}" srcOrd="0" destOrd="0" parTransId="{A77A0EA1-2CB3-7D44-86D0-19696DAF5113}" sibTransId="{B67E2129-EF89-8A48-A57C-7C56BA199FF7}"/>
    <dgm:cxn modelId="{8011BC84-6C39-BE43-862D-38BB608E1E94}" type="presOf" srcId="{E168AA11-920C-F54C-B7DB-C5951AA2D585}" destId="{296822B1-67B9-3946-B9B5-9AFC9B76B1DD}" srcOrd="0" destOrd="0" presId="urn:microsoft.com/office/officeart/2005/8/layout/list1"/>
    <dgm:cxn modelId="{09554A93-09B6-D047-861E-3DBC30E408AB}" type="presOf" srcId="{E168AA11-920C-F54C-B7DB-C5951AA2D585}" destId="{149ADC22-A787-BD43-AE53-1E5F9F0EF60D}" srcOrd="1" destOrd="0" presId="urn:microsoft.com/office/officeart/2005/8/layout/list1"/>
    <dgm:cxn modelId="{1B19FFA6-539C-F54F-96EE-69F16551E422}" srcId="{2D7151B0-83C3-794C-A7E2-D21129B208D7}" destId="{3C55AC7B-1880-3346-A9F5-9D14FE371C13}" srcOrd="1" destOrd="0" parTransId="{DA4122A3-D505-944E-B831-76E0E97F5E1A}" sibTransId="{D422DDD9-FDCA-AB4A-8586-DE5C835334E3}"/>
    <dgm:cxn modelId="{868306BA-8CCA-1C43-BD53-8B6AD97319B8}" srcId="{E168AA11-920C-F54C-B7DB-C5951AA2D585}" destId="{84FE2259-F5AC-9044-B8EB-8A19BA1733A8}" srcOrd="0" destOrd="0" parTransId="{0DB568A9-7598-704F-9A1B-A7B019083813}" sibTransId="{2415265B-BCAA-BE49-8909-3AE41F1CEA1E}"/>
    <dgm:cxn modelId="{7E11F4C1-A6D5-E141-BB67-D7A948F3AD34}" type="presOf" srcId="{E3EB5B32-DAE8-084B-9C55-4E15A60723ED}" destId="{5DD7CB04-61EF-8749-9728-DC4AEA3DB611}" srcOrd="0" destOrd="0" presId="urn:microsoft.com/office/officeart/2005/8/layout/list1"/>
    <dgm:cxn modelId="{935578C4-E7A4-0F41-B2CC-8EB9491486F8}" srcId="{3C55AC7B-1880-3346-A9F5-9D14FE371C13}" destId="{38C5B09A-C990-BA43-A557-1F98A71B0347}" srcOrd="0" destOrd="0" parTransId="{C22858B8-555F-9E48-860B-841F1548B9BF}" sibTransId="{7E3BCDBB-0A59-C74E-97DB-63FDAE82954D}"/>
    <dgm:cxn modelId="{4E6D85CE-302E-BA4C-9FCE-B6445D5CF6CA}" type="presOf" srcId="{3C55AC7B-1880-3346-A9F5-9D14FE371C13}" destId="{EFED6759-161A-0247-881A-8697555D7731}" srcOrd="1" destOrd="0" presId="urn:microsoft.com/office/officeart/2005/8/layout/list1"/>
    <dgm:cxn modelId="{DB0CEECF-0037-4C41-BE4C-624B659A1DAF}" srcId="{2D7151B0-83C3-794C-A7E2-D21129B208D7}" destId="{91271169-0AFC-DE4B-8AC9-A91FEED8AE1F}" srcOrd="2" destOrd="0" parTransId="{2B42B865-B071-6A4C-B298-E4885E4E631A}" sibTransId="{E92463EB-0EE3-604C-96B3-B5BFB1BA60FB}"/>
    <dgm:cxn modelId="{ECE497DA-E69B-D34B-AB46-25980F65898D}" type="presOf" srcId="{262BBE38-279B-314A-BA9C-D727BB0FDC92}" destId="{80D85195-02CD-764C-97FD-8C9D668486D7}" srcOrd="1" destOrd="0" presId="urn:microsoft.com/office/officeart/2005/8/layout/list1"/>
    <dgm:cxn modelId="{28D4C49C-F8A3-3446-B26E-F191C47E2DCA}" type="presParOf" srcId="{67E7C6A6-13EF-714B-B10A-4FB9F6CDFFE7}" destId="{A9843400-7960-4E4F-9E66-CEFCFC5239A0}" srcOrd="0" destOrd="0" presId="urn:microsoft.com/office/officeart/2005/8/layout/list1"/>
    <dgm:cxn modelId="{21CA7546-47BE-8E48-A994-436FD9DC063B}" type="presParOf" srcId="{A9843400-7960-4E4F-9E66-CEFCFC5239A0}" destId="{296822B1-67B9-3946-B9B5-9AFC9B76B1DD}" srcOrd="0" destOrd="0" presId="urn:microsoft.com/office/officeart/2005/8/layout/list1"/>
    <dgm:cxn modelId="{2E21B6BD-A3BB-8545-A8F6-5A80753CF35A}" type="presParOf" srcId="{A9843400-7960-4E4F-9E66-CEFCFC5239A0}" destId="{149ADC22-A787-BD43-AE53-1E5F9F0EF60D}" srcOrd="1" destOrd="0" presId="urn:microsoft.com/office/officeart/2005/8/layout/list1"/>
    <dgm:cxn modelId="{E12CB786-CF3F-BD4E-9EFE-345CA9B16B07}" type="presParOf" srcId="{67E7C6A6-13EF-714B-B10A-4FB9F6CDFFE7}" destId="{9390032A-177B-F847-A182-AF71BCAFBE8E}" srcOrd="1" destOrd="0" presId="urn:microsoft.com/office/officeart/2005/8/layout/list1"/>
    <dgm:cxn modelId="{3AD14C62-C079-684B-B0C4-8925AA81CB93}" type="presParOf" srcId="{67E7C6A6-13EF-714B-B10A-4FB9F6CDFFE7}" destId="{E16CAC94-6033-ED45-9937-89B21B10E203}" srcOrd="2" destOrd="0" presId="urn:microsoft.com/office/officeart/2005/8/layout/list1"/>
    <dgm:cxn modelId="{D85FCC9D-39B8-F448-8F2F-B639A543E94B}" type="presParOf" srcId="{67E7C6A6-13EF-714B-B10A-4FB9F6CDFFE7}" destId="{2D930EDF-A178-4B42-B854-012114ED6F5F}" srcOrd="3" destOrd="0" presId="urn:microsoft.com/office/officeart/2005/8/layout/list1"/>
    <dgm:cxn modelId="{99F3F39A-1F21-734E-979C-899DB2364828}" type="presParOf" srcId="{67E7C6A6-13EF-714B-B10A-4FB9F6CDFFE7}" destId="{93E8F457-8658-3E40-B98A-F49742498160}" srcOrd="4" destOrd="0" presId="urn:microsoft.com/office/officeart/2005/8/layout/list1"/>
    <dgm:cxn modelId="{D84B2969-37AE-2F45-B361-FC2E12D98293}" type="presParOf" srcId="{93E8F457-8658-3E40-B98A-F49742498160}" destId="{111B7E38-12E6-374B-B02A-3E9484792A81}" srcOrd="0" destOrd="0" presId="urn:microsoft.com/office/officeart/2005/8/layout/list1"/>
    <dgm:cxn modelId="{1AC5925A-F473-E74B-BE05-B96192025652}" type="presParOf" srcId="{93E8F457-8658-3E40-B98A-F49742498160}" destId="{EFED6759-161A-0247-881A-8697555D7731}" srcOrd="1" destOrd="0" presId="urn:microsoft.com/office/officeart/2005/8/layout/list1"/>
    <dgm:cxn modelId="{E207216B-FBBD-1D43-87AA-6B974C93E2E4}" type="presParOf" srcId="{67E7C6A6-13EF-714B-B10A-4FB9F6CDFFE7}" destId="{FC9C8137-B0AD-D14F-B352-7066C95D9CB5}" srcOrd="5" destOrd="0" presId="urn:microsoft.com/office/officeart/2005/8/layout/list1"/>
    <dgm:cxn modelId="{F7000289-8C24-2A4E-A831-186352DBA273}" type="presParOf" srcId="{67E7C6A6-13EF-714B-B10A-4FB9F6CDFFE7}" destId="{C121F52B-3C08-654C-83AE-2EAF2AB55D38}" srcOrd="6" destOrd="0" presId="urn:microsoft.com/office/officeart/2005/8/layout/list1"/>
    <dgm:cxn modelId="{4EE924BC-AF6A-DE4F-8319-779360B56E9D}" type="presParOf" srcId="{67E7C6A6-13EF-714B-B10A-4FB9F6CDFFE7}" destId="{DCFCEA22-975D-9343-ACAC-4DF0C3753744}" srcOrd="7" destOrd="0" presId="urn:microsoft.com/office/officeart/2005/8/layout/list1"/>
    <dgm:cxn modelId="{86C27372-68EC-B744-A3A2-6A4987C737A0}" type="presParOf" srcId="{67E7C6A6-13EF-714B-B10A-4FB9F6CDFFE7}" destId="{A00CDB56-F37A-DF49-A4D3-E01D3B8D6DCE}" srcOrd="8" destOrd="0" presId="urn:microsoft.com/office/officeart/2005/8/layout/list1"/>
    <dgm:cxn modelId="{BE77A76F-DD20-3D4F-B060-F8F8A50FF92C}" type="presParOf" srcId="{A00CDB56-F37A-DF49-A4D3-E01D3B8D6DCE}" destId="{09C3FAAE-8F88-9747-B07C-EC9FCDDEA243}" srcOrd="0" destOrd="0" presId="urn:microsoft.com/office/officeart/2005/8/layout/list1"/>
    <dgm:cxn modelId="{7ED4B2B8-CAE9-5B43-B1FC-CEDFE0E648AF}" type="presParOf" srcId="{A00CDB56-F37A-DF49-A4D3-E01D3B8D6DCE}" destId="{F1A4EEB2-F42C-DC47-9AAD-66A3C8EDB4FF}" srcOrd="1" destOrd="0" presId="urn:microsoft.com/office/officeart/2005/8/layout/list1"/>
    <dgm:cxn modelId="{69ED556E-EFED-7F4B-AB97-49AB3EB55B1D}" type="presParOf" srcId="{67E7C6A6-13EF-714B-B10A-4FB9F6CDFFE7}" destId="{D84CF245-23B4-8149-82F3-961FAE282666}" srcOrd="9" destOrd="0" presId="urn:microsoft.com/office/officeart/2005/8/layout/list1"/>
    <dgm:cxn modelId="{12509060-B562-EF4D-8A16-2693185B23B6}" type="presParOf" srcId="{67E7C6A6-13EF-714B-B10A-4FB9F6CDFFE7}" destId="{5DD7CB04-61EF-8749-9728-DC4AEA3DB611}" srcOrd="10" destOrd="0" presId="urn:microsoft.com/office/officeart/2005/8/layout/list1"/>
    <dgm:cxn modelId="{377FE1F1-F733-6042-B5E9-861D04E11321}" type="presParOf" srcId="{67E7C6A6-13EF-714B-B10A-4FB9F6CDFFE7}" destId="{D31626AE-EE24-F348-9CB9-6B38BB82C065}" srcOrd="11" destOrd="0" presId="urn:microsoft.com/office/officeart/2005/8/layout/list1"/>
    <dgm:cxn modelId="{D139584F-C0D6-F747-B328-8B430A0B5903}" type="presParOf" srcId="{67E7C6A6-13EF-714B-B10A-4FB9F6CDFFE7}" destId="{CBCC4874-7EAF-4E40-83CC-1D1C21485996}" srcOrd="12" destOrd="0" presId="urn:microsoft.com/office/officeart/2005/8/layout/list1"/>
    <dgm:cxn modelId="{9690C2F9-551C-9546-B4F4-5AB32946B355}" type="presParOf" srcId="{CBCC4874-7EAF-4E40-83CC-1D1C21485996}" destId="{DCC88935-A0C0-8A43-9BAD-3C89B397511F}" srcOrd="0" destOrd="0" presId="urn:microsoft.com/office/officeart/2005/8/layout/list1"/>
    <dgm:cxn modelId="{3B43613C-69AF-3C4D-8D73-9AA5B569D5E7}" type="presParOf" srcId="{CBCC4874-7EAF-4E40-83CC-1D1C21485996}" destId="{80D85195-02CD-764C-97FD-8C9D668486D7}" srcOrd="1" destOrd="0" presId="urn:microsoft.com/office/officeart/2005/8/layout/list1"/>
    <dgm:cxn modelId="{4717AB40-5612-FB47-8B67-9B236A81E985}" type="presParOf" srcId="{67E7C6A6-13EF-714B-B10A-4FB9F6CDFFE7}" destId="{4807788D-684F-934E-99CD-351AF075FD2C}" srcOrd="13" destOrd="0" presId="urn:microsoft.com/office/officeart/2005/8/layout/list1"/>
    <dgm:cxn modelId="{F66F47B9-FC6C-8149-B999-BAE00D5FFC99}" type="presParOf" srcId="{67E7C6A6-13EF-714B-B10A-4FB9F6CDFFE7}" destId="{7A96011C-FD4C-4E48-A721-EBACBA9C917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33217E-0BA9-1741-9BC9-D46EA55AF191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151A8C-E5F1-E84A-8D59-9577CB8EDE1C}">
      <dgm:prSet/>
      <dgm:spPr/>
      <dgm:t>
        <a:bodyPr/>
        <a:lstStyle/>
        <a:p>
          <a:pPr rtl="0"/>
          <a:r>
            <a:rPr lang="en-US" dirty="0" err="1"/>
            <a:t>Modo</a:t>
          </a:r>
          <a:r>
            <a:rPr lang="en-US" dirty="0"/>
            <a:t> </a:t>
          </a:r>
          <a:r>
            <a:rPr lang="en-US" dirty="0" err="1"/>
            <a:t>usuario</a:t>
          </a:r>
          <a:endParaRPr lang="en-US" dirty="0"/>
        </a:p>
      </dgm:t>
    </dgm:pt>
    <dgm:pt modelId="{5C70AA69-59F5-A447-B129-D3692DAB33CE}" type="parTrans" cxnId="{B7A1762C-4E00-1348-93C6-AC5611E7371A}">
      <dgm:prSet/>
      <dgm:spPr/>
      <dgm:t>
        <a:bodyPr/>
        <a:lstStyle/>
        <a:p>
          <a:endParaRPr lang="en-US"/>
        </a:p>
      </dgm:t>
    </dgm:pt>
    <dgm:pt modelId="{859E7ADA-F317-EC45-A3AA-9D0E80B4BF8B}" type="sibTrans" cxnId="{B7A1762C-4E00-1348-93C6-AC5611E7371A}">
      <dgm:prSet/>
      <dgm:spPr/>
      <dgm:t>
        <a:bodyPr/>
        <a:lstStyle/>
        <a:p>
          <a:endParaRPr lang="en-US"/>
        </a:p>
      </dgm:t>
    </dgm:pt>
    <dgm:pt modelId="{7DCB2BB2-725D-AB4D-8742-9C675046D766}">
      <dgm:prSet/>
      <dgm:spPr/>
      <dgm:t>
        <a:bodyPr/>
        <a:lstStyle/>
        <a:p>
          <a:pPr rtl="0"/>
          <a:r>
            <a:rPr lang="en-US" dirty="0" err="1"/>
            <a:t>Aplicaciones</a:t>
          </a:r>
          <a:r>
            <a:rPr lang="en-US" dirty="0"/>
            <a:t> del </a:t>
          </a:r>
          <a:r>
            <a:rPr lang="en-US" dirty="0" err="1"/>
            <a:t>usuario</a:t>
          </a:r>
          <a:r>
            <a:rPr lang="en-US" dirty="0"/>
            <a:t> </a:t>
          </a:r>
          <a:r>
            <a:rPr lang="en-US" dirty="0" err="1"/>
            <a:t>ejecutan</a:t>
          </a:r>
          <a:r>
            <a:rPr lang="en-US" dirty="0"/>
            <a:t> en </a:t>
          </a:r>
          <a:r>
            <a:rPr lang="en-US" dirty="0" err="1"/>
            <a:t>modo</a:t>
          </a:r>
          <a:r>
            <a:rPr lang="en-US" dirty="0"/>
            <a:t> </a:t>
          </a:r>
          <a:r>
            <a:rPr lang="en-US" dirty="0" err="1"/>
            <a:t>usuario</a:t>
          </a:r>
          <a:endParaRPr lang="en-US" dirty="0"/>
        </a:p>
      </dgm:t>
    </dgm:pt>
    <dgm:pt modelId="{056F9CD2-FFE5-7640-A9C8-E5B1CC9BCBB7}" type="parTrans" cxnId="{8CA977E5-2336-0244-B6D7-5FEB6EAF7666}">
      <dgm:prSet/>
      <dgm:spPr/>
      <dgm:t>
        <a:bodyPr/>
        <a:lstStyle/>
        <a:p>
          <a:endParaRPr lang="en-US"/>
        </a:p>
      </dgm:t>
    </dgm:pt>
    <dgm:pt modelId="{D4FF9F22-952A-7946-9831-9D5AF1B599CD}" type="sibTrans" cxnId="{8CA977E5-2336-0244-B6D7-5FEB6EAF7666}">
      <dgm:prSet/>
      <dgm:spPr/>
      <dgm:t>
        <a:bodyPr/>
        <a:lstStyle/>
        <a:p>
          <a:endParaRPr lang="en-US"/>
        </a:p>
      </dgm:t>
    </dgm:pt>
    <dgm:pt modelId="{F34AEFB7-B7EE-0540-AA61-DCE568FF95ED}">
      <dgm:prSet/>
      <dgm:spPr/>
      <dgm:t>
        <a:bodyPr/>
        <a:lstStyle/>
        <a:p>
          <a:pPr rtl="0"/>
          <a:r>
            <a:rPr lang="en-US" dirty="0"/>
            <a:t>Se </a:t>
          </a:r>
          <a:r>
            <a:rPr lang="en-US" dirty="0" err="1"/>
            <a:t>protegen</a:t>
          </a:r>
          <a:r>
            <a:rPr lang="en-US" dirty="0"/>
            <a:t> </a:t>
          </a:r>
          <a:r>
            <a:rPr lang="en-US" dirty="0" err="1"/>
            <a:t>ciertas</a:t>
          </a:r>
          <a:r>
            <a:rPr lang="en-US" dirty="0"/>
            <a:t> </a:t>
          </a:r>
          <a:r>
            <a:rPr lang="en-US" dirty="0" err="1"/>
            <a:t>áreas</a:t>
          </a:r>
          <a:r>
            <a:rPr lang="en-US" dirty="0"/>
            <a:t> de </a:t>
          </a:r>
          <a:r>
            <a:rPr lang="en-US" dirty="0" err="1"/>
            <a:t>memoria</a:t>
          </a:r>
          <a:endParaRPr lang="en-US" dirty="0"/>
        </a:p>
      </dgm:t>
    </dgm:pt>
    <dgm:pt modelId="{E57D61B8-B54D-8C43-B41E-3E45B93ACA17}" type="parTrans" cxnId="{1A0049D4-AD30-6F4E-BA8B-45446C5AF2E4}">
      <dgm:prSet/>
      <dgm:spPr/>
      <dgm:t>
        <a:bodyPr/>
        <a:lstStyle/>
        <a:p>
          <a:endParaRPr lang="en-US"/>
        </a:p>
      </dgm:t>
    </dgm:pt>
    <dgm:pt modelId="{3FD3279B-0950-9742-99D3-96EEBBEF92D5}" type="sibTrans" cxnId="{1A0049D4-AD30-6F4E-BA8B-45446C5AF2E4}">
      <dgm:prSet/>
      <dgm:spPr/>
      <dgm:t>
        <a:bodyPr/>
        <a:lstStyle/>
        <a:p>
          <a:endParaRPr lang="en-US"/>
        </a:p>
      </dgm:t>
    </dgm:pt>
    <dgm:pt modelId="{A5DFD8D0-15EC-5345-B0D6-66229A227EC8}">
      <dgm:prSet/>
      <dgm:spPr/>
      <dgm:t>
        <a:bodyPr/>
        <a:lstStyle/>
        <a:p>
          <a:pPr rtl="0"/>
          <a:r>
            <a:rPr lang="en-US" dirty="0"/>
            <a:t>No se </a:t>
          </a:r>
          <a:r>
            <a:rPr lang="en-US" dirty="0" err="1"/>
            <a:t>permite</a:t>
          </a:r>
          <a:r>
            <a:rPr lang="en-US" dirty="0"/>
            <a:t> la </a:t>
          </a:r>
          <a:r>
            <a:rPr lang="en-US" dirty="0" err="1"/>
            <a:t>ejecución</a:t>
          </a:r>
          <a:r>
            <a:rPr lang="en-US" dirty="0"/>
            <a:t> de </a:t>
          </a:r>
          <a:r>
            <a:rPr lang="en-US" dirty="0" err="1"/>
            <a:t>ciertas</a:t>
          </a:r>
          <a:r>
            <a:rPr lang="en-US" dirty="0"/>
            <a:t> </a:t>
          </a:r>
          <a:r>
            <a:rPr lang="en-US" dirty="0" err="1"/>
            <a:t>instrucciones</a:t>
          </a:r>
          <a:endParaRPr lang="en-US" dirty="0"/>
        </a:p>
      </dgm:t>
    </dgm:pt>
    <dgm:pt modelId="{49E45765-8C20-0944-87A6-CCAB3F931C15}" type="parTrans" cxnId="{A1905759-3725-7B4C-AB71-0D8959DBE3AA}">
      <dgm:prSet/>
      <dgm:spPr/>
      <dgm:t>
        <a:bodyPr/>
        <a:lstStyle/>
        <a:p>
          <a:endParaRPr lang="en-US"/>
        </a:p>
      </dgm:t>
    </dgm:pt>
    <dgm:pt modelId="{96BB15FE-09DC-F241-A9EF-BF18CB9B5B4C}" type="sibTrans" cxnId="{A1905759-3725-7B4C-AB71-0D8959DBE3AA}">
      <dgm:prSet/>
      <dgm:spPr/>
      <dgm:t>
        <a:bodyPr/>
        <a:lstStyle/>
        <a:p>
          <a:endParaRPr lang="en-US"/>
        </a:p>
      </dgm:t>
    </dgm:pt>
    <dgm:pt modelId="{A8DD81A0-FE94-7142-8520-E6D5E4A4E957}">
      <dgm:prSet/>
      <dgm:spPr/>
      <dgm:t>
        <a:bodyPr/>
        <a:lstStyle/>
        <a:p>
          <a:pPr rtl="0"/>
          <a:r>
            <a:rPr lang="en-US" dirty="0" err="1"/>
            <a:t>Modo</a:t>
          </a:r>
          <a:r>
            <a:rPr lang="en-US" dirty="0"/>
            <a:t> kernel</a:t>
          </a:r>
        </a:p>
      </dgm:t>
    </dgm:pt>
    <dgm:pt modelId="{8413BC65-3A20-F749-B0AF-DCB34BC1E73E}" type="parTrans" cxnId="{F4BDCF99-792A-6A4D-9EAD-12F48A6A2CF6}">
      <dgm:prSet/>
      <dgm:spPr/>
      <dgm:t>
        <a:bodyPr/>
        <a:lstStyle/>
        <a:p>
          <a:endParaRPr lang="en-US"/>
        </a:p>
      </dgm:t>
    </dgm:pt>
    <dgm:pt modelId="{6F2F872C-EB3F-7346-989E-8B22174FFB8C}" type="sibTrans" cxnId="{F4BDCF99-792A-6A4D-9EAD-12F48A6A2CF6}">
      <dgm:prSet/>
      <dgm:spPr/>
      <dgm:t>
        <a:bodyPr/>
        <a:lstStyle/>
        <a:p>
          <a:endParaRPr lang="en-US"/>
        </a:p>
      </dgm:t>
    </dgm:pt>
    <dgm:pt modelId="{70D89978-F865-334F-A941-4AF766991439}">
      <dgm:prSet/>
      <dgm:spPr/>
      <dgm:t>
        <a:bodyPr/>
        <a:lstStyle/>
        <a:p>
          <a:pPr rtl="0"/>
          <a:r>
            <a:rPr lang="en-US" dirty="0"/>
            <a:t>OS </a:t>
          </a:r>
          <a:r>
            <a:rPr lang="en-US" dirty="0" err="1"/>
            <a:t>ejecuta</a:t>
          </a:r>
          <a:r>
            <a:rPr lang="en-US" dirty="0"/>
            <a:t> en </a:t>
          </a:r>
          <a:r>
            <a:rPr lang="en-US" dirty="0" err="1"/>
            <a:t>modo</a:t>
          </a:r>
          <a:r>
            <a:rPr lang="en-US" dirty="0"/>
            <a:t> kernel</a:t>
          </a:r>
        </a:p>
      </dgm:t>
    </dgm:pt>
    <dgm:pt modelId="{0D8A6E0B-2805-7F44-B8A9-E56E808FA4B2}" type="parTrans" cxnId="{21A20B55-DE25-E74B-BC11-03F38F4E142E}">
      <dgm:prSet/>
      <dgm:spPr/>
      <dgm:t>
        <a:bodyPr/>
        <a:lstStyle/>
        <a:p>
          <a:endParaRPr lang="en-US"/>
        </a:p>
      </dgm:t>
    </dgm:pt>
    <dgm:pt modelId="{85B34EE6-D50C-C54F-B4EB-629B50465A18}" type="sibTrans" cxnId="{21A20B55-DE25-E74B-BC11-03F38F4E142E}">
      <dgm:prSet/>
      <dgm:spPr/>
      <dgm:t>
        <a:bodyPr/>
        <a:lstStyle/>
        <a:p>
          <a:endParaRPr lang="en-US"/>
        </a:p>
      </dgm:t>
    </dgm:pt>
    <dgm:pt modelId="{23C2248C-310F-9045-A1DE-EB1A0A998144}">
      <dgm:prSet/>
      <dgm:spPr/>
      <dgm:t>
        <a:bodyPr/>
        <a:lstStyle/>
        <a:p>
          <a:pPr rtl="0"/>
          <a:r>
            <a:rPr lang="en-US" dirty="0"/>
            <a:t>Se </a:t>
          </a:r>
          <a:r>
            <a:rPr lang="en-US" dirty="0" err="1"/>
            <a:t>pueden</a:t>
          </a:r>
          <a:r>
            <a:rPr lang="en-US" dirty="0"/>
            <a:t> </a:t>
          </a:r>
          <a:r>
            <a:rPr lang="en-US" dirty="0" err="1"/>
            <a:t>ejecutar</a:t>
          </a:r>
          <a:r>
            <a:rPr lang="en-US" dirty="0"/>
            <a:t> </a:t>
          </a:r>
          <a:r>
            <a:rPr lang="en-US" dirty="0" err="1"/>
            <a:t>instrucciones</a:t>
          </a:r>
          <a:r>
            <a:rPr lang="en-US" dirty="0"/>
            <a:t> </a:t>
          </a:r>
          <a:r>
            <a:rPr lang="en-US" dirty="0" err="1"/>
            <a:t>privilegiadas</a:t>
          </a:r>
          <a:endParaRPr lang="en-US" dirty="0"/>
        </a:p>
      </dgm:t>
    </dgm:pt>
    <dgm:pt modelId="{C11CCC40-78D6-C64E-B5C1-63B25BB0FA07}" type="parTrans" cxnId="{9BF5E802-0139-0E44-88B0-B6BF0C7DA309}">
      <dgm:prSet/>
      <dgm:spPr/>
      <dgm:t>
        <a:bodyPr/>
        <a:lstStyle/>
        <a:p>
          <a:endParaRPr lang="en-US"/>
        </a:p>
      </dgm:t>
    </dgm:pt>
    <dgm:pt modelId="{81BF2CBE-26D2-0C43-B2ED-0DC9A9AAB891}" type="sibTrans" cxnId="{9BF5E802-0139-0E44-88B0-B6BF0C7DA309}">
      <dgm:prSet/>
      <dgm:spPr/>
      <dgm:t>
        <a:bodyPr/>
        <a:lstStyle/>
        <a:p>
          <a:endParaRPr lang="en-US"/>
        </a:p>
      </dgm:t>
    </dgm:pt>
    <dgm:pt modelId="{7E6F021F-0CB0-124B-A677-644B0E074CAA}">
      <dgm:prSet/>
      <dgm:spPr/>
      <dgm:t>
        <a:bodyPr/>
        <a:lstStyle/>
        <a:p>
          <a:pPr rtl="0"/>
          <a:r>
            <a:rPr lang="en-US" dirty="0"/>
            <a:t>Se </a:t>
          </a:r>
          <a:r>
            <a:rPr lang="en-US" dirty="0" err="1"/>
            <a:t>puede</a:t>
          </a:r>
          <a:r>
            <a:rPr lang="en-US" dirty="0"/>
            <a:t> </a:t>
          </a:r>
          <a:r>
            <a:rPr lang="en-US" dirty="0" err="1"/>
            <a:t>accesar</a:t>
          </a:r>
          <a:r>
            <a:rPr lang="en-US" dirty="0"/>
            <a:t> </a:t>
          </a:r>
          <a:r>
            <a:rPr lang="en-US" dirty="0" err="1"/>
            <a:t>toda</a:t>
          </a:r>
          <a:r>
            <a:rPr lang="en-US" dirty="0"/>
            <a:t> la </a:t>
          </a:r>
          <a:r>
            <a:rPr lang="en-US" dirty="0" err="1"/>
            <a:t>memoria</a:t>
          </a:r>
          <a:endParaRPr lang="en-US" dirty="0"/>
        </a:p>
      </dgm:t>
    </dgm:pt>
    <dgm:pt modelId="{714DAF6C-70BD-A742-867A-169968D2E7E5}" type="parTrans" cxnId="{C82D3699-53F9-2E4F-8543-552FE5594A84}">
      <dgm:prSet/>
      <dgm:spPr/>
      <dgm:t>
        <a:bodyPr/>
        <a:lstStyle/>
        <a:p>
          <a:endParaRPr lang="en-US"/>
        </a:p>
      </dgm:t>
    </dgm:pt>
    <dgm:pt modelId="{76738D4F-9AE5-5D42-80D1-2A9725D5F6E7}" type="sibTrans" cxnId="{C82D3699-53F9-2E4F-8543-552FE5594A84}">
      <dgm:prSet/>
      <dgm:spPr/>
      <dgm:t>
        <a:bodyPr/>
        <a:lstStyle/>
        <a:p>
          <a:endParaRPr lang="en-US"/>
        </a:p>
      </dgm:t>
    </dgm:pt>
    <dgm:pt modelId="{BCDE8873-8877-4847-9033-32C067255720}" type="pres">
      <dgm:prSet presAssocID="{2D33217E-0BA9-1741-9BC9-D46EA55AF191}" presName="Name0" presStyleCnt="0">
        <dgm:presLayoutVars>
          <dgm:dir/>
          <dgm:resizeHandles val="exact"/>
        </dgm:presLayoutVars>
      </dgm:prSet>
      <dgm:spPr/>
    </dgm:pt>
    <dgm:pt modelId="{92A33E13-DCDF-E341-9AC4-85F30FCF821E}" type="pres">
      <dgm:prSet presAssocID="{65151A8C-E5F1-E84A-8D59-9577CB8EDE1C}" presName="node" presStyleLbl="node1" presStyleIdx="0" presStyleCnt="2">
        <dgm:presLayoutVars>
          <dgm:bulletEnabled val="1"/>
        </dgm:presLayoutVars>
      </dgm:prSet>
      <dgm:spPr/>
    </dgm:pt>
    <dgm:pt modelId="{95A7415E-FDDB-BF42-95CF-3D91DCBD136B}" type="pres">
      <dgm:prSet presAssocID="{859E7ADA-F317-EC45-A3AA-9D0E80B4BF8B}" presName="sibTrans" presStyleCnt="0"/>
      <dgm:spPr/>
    </dgm:pt>
    <dgm:pt modelId="{B00B1CAD-B259-2E45-8456-48DD193C9431}" type="pres">
      <dgm:prSet presAssocID="{A8DD81A0-FE94-7142-8520-E6D5E4A4E957}" presName="node" presStyleLbl="node1" presStyleIdx="1" presStyleCnt="2">
        <dgm:presLayoutVars>
          <dgm:bulletEnabled val="1"/>
        </dgm:presLayoutVars>
      </dgm:prSet>
      <dgm:spPr/>
    </dgm:pt>
  </dgm:ptLst>
  <dgm:cxnLst>
    <dgm:cxn modelId="{9BF5E802-0139-0E44-88B0-B6BF0C7DA309}" srcId="{A8DD81A0-FE94-7142-8520-E6D5E4A4E957}" destId="{23C2248C-310F-9045-A1DE-EB1A0A998144}" srcOrd="1" destOrd="0" parTransId="{C11CCC40-78D6-C64E-B5C1-63B25BB0FA07}" sibTransId="{81BF2CBE-26D2-0C43-B2ED-0DC9A9AAB891}"/>
    <dgm:cxn modelId="{E999431D-555E-5245-BFE4-8A63F70AD90B}" type="presOf" srcId="{7E6F021F-0CB0-124B-A677-644B0E074CAA}" destId="{B00B1CAD-B259-2E45-8456-48DD193C9431}" srcOrd="0" destOrd="3" presId="urn:microsoft.com/office/officeart/2005/8/layout/hList6"/>
    <dgm:cxn modelId="{B7A1762C-4E00-1348-93C6-AC5611E7371A}" srcId="{2D33217E-0BA9-1741-9BC9-D46EA55AF191}" destId="{65151A8C-E5F1-E84A-8D59-9577CB8EDE1C}" srcOrd="0" destOrd="0" parTransId="{5C70AA69-59F5-A447-B129-D3692DAB33CE}" sibTransId="{859E7ADA-F317-EC45-A3AA-9D0E80B4BF8B}"/>
    <dgm:cxn modelId="{7E5F4739-C0B5-7347-95F3-1F0DFC293E7A}" type="presOf" srcId="{A8DD81A0-FE94-7142-8520-E6D5E4A4E957}" destId="{B00B1CAD-B259-2E45-8456-48DD193C9431}" srcOrd="0" destOrd="0" presId="urn:microsoft.com/office/officeart/2005/8/layout/hList6"/>
    <dgm:cxn modelId="{16D5224A-9ED7-664E-A9B0-FB7731089F3F}" type="presOf" srcId="{23C2248C-310F-9045-A1DE-EB1A0A998144}" destId="{B00B1CAD-B259-2E45-8456-48DD193C9431}" srcOrd="0" destOrd="2" presId="urn:microsoft.com/office/officeart/2005/8/layout/hList6"/>
    <dgm:cxn modelId="{9A381D51-8EFB-6641-A8CF-EF11DAD4EA76}" type="presOf" srcId="{7DCB2BB2-725D-AB4D-8742-9C675046D766}" destId="{92A33E13-DCDF-E341-9AC4-85F30FCF821E}" srcOrd="0" destOrd="1" presId="urn:microsoft.com/office/officeart/2005/8/layout/hList6"/>
    <dgm:cxn modelId="{21A20B55-DE25-E74B-BC11-03F38F4E142E}" srcId="{A8DD81A0-FE94-7142-8520-E6D5E4A4E957}" destId="{70D89978-F865-334F-A941-4AF766991439}" srcOrd="0" destOrd="0" parTransId="{0D8A6E0B-2805-7F44-B8A9-E56E808FA4B2}" sibTransId="{85B34EE6-D50C-C54F-B4EB-629B50465A18}"/>
    <dgm:cxn modelId="{A1905759-3725-7B4C-AB71-0D8959DBE3AA}" srcId="{65151A8C-E5F1-E84A-8D59-9577CB8EDE1C}" destId="{A5DFD8D0-15EC-5345-B0D6-66229A227EC8}" srcOrd="2" destOrd="0" parTransId="{49E45765-8C20-0944-87A6-CCAB3F931C15}" sibTransId="{96BB15FE-09DC-F241-A9EF-BF18CB9B5B4C}"/>
    <dgm:cxn modelId="{F22CE56C-F876-4A4B-8B67-7EDEA20314E7}" type="presOf" srcId="{A5DFD8D0-15EC-5345-B0D6-66229A227EC8}" destId="{92A33E13-DCDF-E341-9AC4-85F30FCF821E}" srcOrd="0" destOrd="3" presId="urn:microsoft.com/office/officeart/2005/8/layout/hList6"/>
    <dgm:cxn modelId="{0CCF4282-5470-2844-9339-7280897DF6F9}" type="presOf" srcId="{2D33217E-0BA9-1741-9BC9-D46EA55AF191}" destId="{BCDE8873-8877-4847-9033-32C067255720}" srcOrd="0" destOrd="0" presId="urn:microsoft.com/office/officeart/2005/8/layout/hList6"/>
    <dgm:cxn modelId="{C82D3699-53F9-2E4F-8543-552FE5594A84}" srcId="{A8DD81A0-FE94-7142-8520-E6D5E4A4E957}" destId="{7E6F021F-0CB0-124B-A677-644B0E074CAA}" srcOrd="2" destOrd="0" parTransId="{714DAF6C-70BD-A742-867A-169968D2E7E5}" sibTransId="{76738D4F-9AE5-5D42-80D1-2A9725D5F6E7}"/>
    <dgm:cxn modelId="{F4BDCF99-792A-6A4D-9EAD-12F48A6A2CF6}" srcId="{2D33217E-0BA9-1741-9BC9-D46EA55AF191}" destId="{A8DD81A0-FE94-7142-8520-E6D5E4A4E957}" srcOrd="1" destOrd="0" parTransId="{8413BC65-3A20-F749-B0AF-DCB34BC1E73E}" sibTransId="{6F2F872C-EB3F-7346-989E-8B22174FFB8C}"/>
    <dgm:cxn modelId="{1A0049D4-AD30-6F4E-BA8B-45446C5AF2E4}" srcId="{65151A8C-E5F1-E84A-8D59-9577CB8EDE1C}" destId="{F34AEFB7-B7EE-0540-AA61-DCE568FF95ED}" srcOrd="1" destOrd="0" parTransId="{E57D61B8-B54D-8C43-B41E-3E45B93ACA17}" sibTransId="{3FD3279B-0950-9742-99D3-96EEBBEF92D5}"/>
    <dgm:cxn modelId="{5D4309DF-B615-A74A-9835-2D82D7DB808E}" type="presOf" srcId="{70D89978-F865-334F-A941-4AF766991439}" destId="{B00B1CAD-B259-2E45-8456-48DD193C9431}" srcOrd="0" destOrd="1" presId="urn:microsoft.com/office/officeart/2005/8/layout/hList6"/>
    <dgm:cxn modelId="{FBA987E3-6481-0E47-B854-AEC20EB8E5B0}" type="presOf" srcId="{65151A8C-E5F1-E84A-8D59-9577CB8EDE1C}" destId="{92A33E13-DCDF-E341-9AC4-85F30FCF821E}" srcOrd="0" destOrd="0" presId="urn:microsoft.com/office/officeart/2005/8/layout/hList6"/>
    <dgm:cxn modelId="{8CA977E5-2336-0244-B6D7-5FEB6EAF7666}" srcId="{65151A8C-E5F1-E84A-8D59-9577CB8EDE1C}" destId="{7DCB2BB2-725D-AB4D-8742-9C675046D766}" srcOrd="0" destOrd="0" parTransId="{056F9CD2-FFE5-7640-A9C8-E5B1CC9BCBB7}" sibTransId="{D4FF9F22-952A-7946-9831-9D5AF1B599CD}"/>
    <dgm:cxn modelId="{D5A5C5E9-BC98-9C41-9A84-D102D7C0415C}" type="presOf" srcId="{F34AEFB7-B7EE-0540-AA61-DCE568FF95ED}" destId="{92A33E13-DCDF-E341-9AC4-85F30FCF821E}" srcOrd="0" destOrd="2" presId="urn:microsoft.com/office/officeart/2005/8/layout/hList6"/>
    <dgm:cxn modelId="{38691C63-E03C-7C4E-BB4E-37CA3D0B5494}" type="presParOf" srcId="{BCDE8873-8877-4847-9033-32C067255720}" destId="{92A33E13-DCDF-E341-9AC4-85F30FCF821E}" srcOrd="0" destOrd="0" presId="urn:microsoft.com/office/officeart/2005/8/layout/hList6"/>
    <dgm:cxn modelId="{B41E27CA-9E9C-6149-8AAA-6D7A77D4CD9C}" type="presParOf" srcId="{BCDE8873-8877-4847-9033-32C067255720}" destId="{95A7415E-FDDB-BF42-95CF-3D91DCBD136B}" srcOrd="1" destOrd="0" presId="urn:microsoft.com/office/officeart/2005/8/layout/hList6"/>
    <dgm:cxn modelId="{F4B6BC09-516B-D14F-A728-AF5398C45ADB}" type="presParOf" srcId="{BCDE8873-8877-4847-9033-32C067255720}" destId="{B00B1CAD-B259-2E45-8456-48DD193C9431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CD640B-1ED1-E545-8C95-FC3B3A514613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62BB11-5FF5-7445-973A-9CD6D2EC382F}">
      <dgm:prSet phldrT="[Text]" custT="1"/>
      <dgm:spPr/>
      <dgm:t>
        <a:bodyPr/>
        <a:lstStyle/>
        <a:p>
          <a:r>
            <a:rPr lang="en-US" sz="2600" dirty="0"/>
            <a:t>Un </a:t>
          </a:r>
          <a:r>
            <a:rPr lang="en-US" sz="2600" i="1" dirty="0" err="1">
              <a:solidFill>
                <a:schemeClr val="accent1"/>
              </a:solidFill>
            </a:rPr>
            <a:t>proceso</a:t>
          </a:r>
          <a:r>
            <a:rPr lang="en-US" sz="2600" i="1" dirty="0">
              <a:solidFill>
                <a:schemeClr val="accent1"/>
              </a:solidFill>
            </a:rPr>
            <a:t> </a:t>
          </a:r>
          <a:r>
            <a:rPr lang="en-US" sz="2600" dirty="0" err="1"/>
            <a:t>puede</a:t>
          </a:r>
          <a:r>
            <a:rPr lang="en-US" sz="2600" dirty="0"/>
            <a:t> </a:t>
          </a:r>
          <a:r>
            <a:rPr lang="en-US" sz="2600" dirty="0" err="1"/>
            <a:t>definirse</a:t>
          </a:r>
          <a:r>
            <a:rPr lang="en-US" sz="2600" dirty="0"/>
            <a:t> </a:t>
          </a:r>
          <a:r>
            <a:rPr lang="en-US" sz="2600" dirty="0" err="1"/>
            <a:t>como</a:t>
          </a:r>
          <a:r>
            <a:rPr lang="en-US" sz="2600" dirty="0"/>
            <a:t>:</a:t>
          </a:r>
        </a:p>
      </dgm:t>
    </dgm:pt>
    <dgm:pt modelId="{56F10605-F79F-3041-939F-8CE6A5D80164}" type="parTrans" cxnId="{D466C52E-900F-EA41-BFDD-0839C8F58BC7}">
      <dgm:prSet/>
      <dgm:spPr/>
      <dgm:t>
        <a:bodyPr/>
        <a:lstStyle/>
        <a:p>
          <a:endParaRPr lang="en-US"/>
        </a:p>
      </dgm:t>
    </dgm:pt>
    <dgm:pt modelId="{FAB5343E-48E2-874A-BC00-971D7E2412A5}" type="sibTrans" cxnId="{D466C52E-900F-EA41-BFDD-0839C8F58BC7}">
      <dgm:prSet/>
      <dgm:spPr/>
      <dgm:t>
        <a:bodyPr/>
        <a:lstStyle/>
        <a:p>
          <a:endParaRPr lang="en-US"/>
        </a:p>
      </dgm:t>
    </dgm:pt>
    <dgm:pt modelId="{95CBCD0F-6E16-1344-9F14-F981E96C6989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Un </a:t>
          </a:r>
          <a:r>
            <a:rPr lang="en-US" sz="1800" dirty="0" err="1">
              <a:solidFill>
                <a:schemeClr val="bg1"/>
              </a:solidFill>
            </a:rPr>
            <a:t>programa</a:t>
          </a:r>
          <a:r>
            <a:rPr lang="en-US" sz="1800" dirty="0">
              <a:solidFill>
                <a:schemeClr val="bg1"/>
              </a:solidFill>
            </a:rPr>
            <a:t> en </a:t>
          </a:r>
          <a:r>
            <a:rPr lang="en-US" sz="1800" dirty="0" err="1">
              <a:solidFill>
                <a:schemeClr val="bg1"/>
              </a:solidFill>
            </a:rPr>
            <a:t>ejecución</a:t>
          </a:r>
          <a:endParaRPr lang="en-US" sz="1800" dirty="0">
            <a:solidFill>
              <a:schemeClr val="bg1"/>
            </a:solidFill>
          </a:endParaRPr>
        </a:p>
      </dgm:t>
    </dgm:pt>
    <dgm:pt modelId="{EF05AB83-83E2-184A-B52C-5034A4B5B55A}" type="parTrans" cxnId="{63BB4037-112A-6840-A694-03E1BACE8C3E}">
      <dgm:prSet/>
      <dgm:spPr/>
      <dgm:t>
        <a:bodyPr/>
        <a:lstStyle/>
        <a:p>
          <a:endParaRPr lang="en-US"/>
        </a:p>
      </dgm:t>
    </dgm:pt>
    <dgm:pt modelId="{BFF519C2-BCDD-724D-BEC6-BF3130017AB8}" type="sibTrans" cxnId="{63BB4037-112A-6840-A694-03E1BACE8C3E}">
      <dgm:prSet/>
      <dgm:spPr/>
      <dgm:t>
        <a:bodyPr/>
        <a:lstStyle/>
        <a:p>
          <a:endParaRPr lang="en-US"/>
        </a:p>
      </dgm:t>
    </dgm:pt>
    <dgm:pt modelId="{4CA4B62F-7C46-3B41-A492-185F51A757D3}">
      <dgm:prSet custT="1"/>
      <dgm:spPr>
        <a:solidFill>
          <a:schemeClr val="accent6"/>
        </a:solidFill>
      </dgm:spPr>
      <dgm:t>
        <a:bodyPr/>
        <a:lstStyle/>
        <a:p>
          <a:r>
            <a:rPr lang="en-US" sz="1800" dirty="0" err="1">
              <a:solidFill>
                <a:schemeClr val="bg1"/>
              </a:solidFill>
            </a:rPr>
            <a:t>Una</a:t>
          </a:r>
          <a:r>
            <a:rPr lang="en-US" sz="1800" dirty="0">
              <a:solidFill>
                <a:schemeClr val="bg1"/>
              </a:solidFill>
            </a:rPr>
            <a:t> </a:t>
          </a:r>
          <a:r>
            <a:rPr lang="en-US" sz="1800" dirty="0" err="1">
              <a:solidFill>
                <a:schemeClr val="bg1"/>
              </a:solidFill>
            </a:rPr>
            <a:t>instancia</a:t>
          </a:r>
          <a:r>
            <a:rPr lang="en-US" sz="1800" dirty="0">
              <a:solidFill>
                <a:schemeClr val="bg1"/>
              </a:solidFill>
            </a:rPr>
            <a:t> de un </a:t>
          </a:r>
          <a:r>
            <a:rPr lang="en-US" sz="1800" dirty="0" err="1">
              <a:solidFill>
                <a:schemeClr val="bg1"/>
              </a:solidFill>
            </a:rPr>
            <a:t>programa</a:t>
          </a:r>
          <a:r>
            <a:rPr lang="en-US" sz="1800" dirty="0">
              <a:solidFill>
                <a:schemeClr val="bg1"/>
              </a:solidFill>
            </a:rPr>
            <a:t> </a:t>
          </a:r>
          <a:r>
            <a:rPr lang="en-US" sz="1800" dirty="0" err="1">
              <a:solidFill>
                <a:schemeClr val="bg1"/>
              </a:solidFill>
            </a:rPr>
            <a:t>corriendo</a:t>
          </a:r>
          <a:endParaRPr lang="en-US" sz="1800" dirty="0">
            <a:solidFill>
              <a:schemeClr val="bg1"/>
            </a:solidFill>
          </a:endParaRPr>
        </a:p>
      </dgm:t>
    </dgm:pt>
    <dgm:pt modelId="{143A724B-3349-C447-AB09-A6D7BE18F189}" type="parTrans" cxnId="{6B4DBA37-4F7C-804F-933F-319552022C65}">
      <dgm:prSet/>
      <dgm:spPr/>
      <dgm:t>
        <a:bodyPr/>
        <a:lstStyle/>
        <a:p>
          <a:endParaRPr lang="en-US"/>
        </a:p>
      </dgm:t>
    </dgm:pt>
    <dgm:pt modelId="{AFD4CA3E-8735-644F-9FF2-F62A60485800}" type="sibTrans" cxnId="{6B4DBA37-4F7C-804F-933F-319552022C65}">
      <dgm:prSet/>
      <dgm:spPr/>
      <dgm:t>
        <a:bodyPr/>
        <a:lstStyle/>
        <a:p>
          <a:endParaRPr lang="en-US"/>
        </a:p>
      </dgm:t>
    </dgm:pt>
    <dgm:pt modelId="{E4785D30-E0FF-1843-A381-4F0D089C2F66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</a:rPr>
            <a:t>La </a:t>
          </a:r>
          <a:r>
            <a:rPr lang="en-US" sz="1800" dirty="0" err="1">
              <a:solidFill>
                <a:schemeClr val="bg1"/>
              </a:solidFill>
            </a:rPr>
            <a:t>entidad</a:t>
          </a:r>
          <a:r>
            <a:rPr lang="en-US" sz="1800" dirty="0">
              <a:solidFill>
                <a:schemeClr val="bg1"/>
              </a:solidFill>
            </a:rPr>
            <a:t> </a:t>
          </a:r>
          <a:r>
            <a:rPr lang="en-US" sz="1800" dirty="0" err="1">
              <a:solidFill>
                <a:schemeClr val="bg1"/>
              </a:solidFill>
            </a:rPr>
            <a:t>que</a:t>
          </a:r>
          <a:r>
            <a:rPr lang="en-US" sz="1800" dirty="0">
              <a:solidFill>
                <a:schemeClr val="bg1"/>
              </a:solidFill>
            </a:rPr>
            <a:t> </a:t>
          </a:r>
          <a:r>
            <a:rPr lang="en-US" sz="1800" dirty="0" err="1">
              <a:solidFill>
                <a:schemeClr val="bg1"/>
              </a:solidFill>
            </a:rPr>
            <a:t>puede</a:t>
          </a:r>
          <a:r>
            <a:rPr lang="en-US" sz="1800" dirty="0">
              <a:solidFill>
                <a:schemeClr val="bg1"/>
              </a:solidFill>
            </a:rPr>
            <a:t> </a:t>
          </a:r>
          <a:r>
            <a:rPr lang="en-US" sz="1800" dirty="0" err="1">
              <a:solidFill>
                <a:schemeClr val="bg1"/>
              </a:solidFill>
            </a:rPr>
            <a:t>ser</a:t>
          </a:r>
          <a:r>
            <a:rPr lang="en-US" sz="1800" dirty="0">
              <a:solidFill>
                <a:schemeClr val="bg1"/>
              </a:solidFill>
            </a:rPr>
            <a:t> </a:t>
          </a:r>
          <a:r>
            <a:rPr lang="en-US" sz="1800" dirty="0" err="1">
              <a:solidFill>
                <a:schemeClr val="bg1"/>
              </a:solidFill>
            </a:rPr>
            <a:t>asignada</a:t>
          </a:r>
          <a:r>
            <a:rPr lang="en-US" sz="1800" dirty="0">
              <a:solidFill>
                <a:schemeClr val="bg1"/>
              </a:solidFill>
            </a:rPr>
            <a:t> y </a:t>
          </a:r>
          <a:r>
            <a:rPr lang="en-US" sz="1800" dirty="0" err="1">
              <a:solidFill>
                <a:schemeClr val="bg1"/>
              </a:solidFill>
            </a:rPr>
            <a:t>ejecutada</a:t>
          </a:r>
          <a:r>
            <a:rPr lang="en-US" sz="1800" dirty="0">
              <a:solidFill>
                <a:schemeClr val="bg1"/>
              </a:solidFill>
            </a:rPr>
            <a:t> en un </a:t>
          </a:r>
          <a:r>
            <a:rPr lang="en-US" sz="1800" dirty="0" err="1">
              <a:solidFill>
                <a:schemeClr val="bg1"/>
              </a:solidFill>
            </a:rPr>
            <a:t>procesador</a:t>
          </a:r>
          <a:endParaRPr lang="en-US" sz="1800" dirty="0">
            <a:solidFill>
              <a:schemeClr val="bg1"/>
            </a:solidFill>
          </a:endParaRPr>
        </a:p>
      </dgm:t>
    </dgm:pt>
    <dgm:pt modelId="{B8046299-320D-A946-ACB6-3DB16AF4F31C}" type="parTrans" cxnId="{908EF44B-F8E8-1C41-96CA-7B1DB06D29DB}">
      <dgm:prSet/>
      <dgm:spPr/>
      <dgm:t>
        <a:bodyPr/>
        <a:lstStyle/>
        <a:p>
          <a:endParaRPr lang="en-US"/>
        </a:p>
      </dgm:t>
    </dgm:pt>
    <dgm:pt modelId="{9BBD65EA-C84E-3342-BFEF-54D109D2AF54}" type="sibTrans" cxnId="{908EF44B-F8E8-1C41-96CA-7B1DB06D29DB}">
      <dgm:prSet/>
      <dgm:spPr/>
      <dgm:t>
        <a:bodyPr/>
        <a:lstStyle/>
        <a:p>
          <a:endParaRPr lang="en-US"/>
        </a:p>
      </dgm:t>
    </dgm:pt>
    <dgm:pt modelId="{5C59D184-E519-A141-B217-726CFCF69A5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NZ" sz="1800" dirty="0">
              <a:solidFill>
                <a:schemeClr val="bg1"/>
              </a:solidFill>
            </a:rPr>
            <a:t>Una unidad de actividad caracterizada por un hilo de ejecución, un estado actual y un conjunto de recursos del sistema asociados</a:t>
          </a:r>
          <a:endParaRPr lang="en-US" sz="1800" dirty="0">
            <a:solidFill>
              <a:schemeClr val="bg1"/>
            </a:solidFill>
          </a:endParaRPr>
        </a:p>
      </dgm:t>
    </dgm:pt>
    <dgm:pt modelId="{DA118F64-06A3-2E42-A162-CBF13C8F721F}" type="parTrans" cxnId="{DAD2B452-4B92-D946-BF47-B8B744F79DB3}">
      <dgm:prSet/>
      <dgm:spPr/>
      <dgm:t>
        <a:bodyPr/>
        <a:lstStyle/>
        <a:p>
          <a:endParaRPr lang="en-US"/>
        </a:p>
      </dgm:t>
    </dgm:pt>
    <dgm:pt modelId="{BA26C5EB-C056-0148-87C5-8714C3E0BABC}" type="sibTrans" cxnId="{DAD2B452-4B92-D946-BF47-B8B744F79DB3}">
      <dgm:prSet/>
      <dgm:spPr/>
      <dgm:t>
        <a:bodyPr/>
        <a:lstStyle/>
        <a:p>
          <a:endParaRPr lang="en-US"/>
        </a:p>
      </dgm:t>
    </dgm:pt>
    <dgm:pt modelId="{AA498229-2F44-AB4B-B8FF-9E8F57E7E1DB}" type="pres">
      <dgm:prSet presAssocID="{60CD640B-1ED1-E545-8C95-FC3B3A514613}" presName="theList" presStyleCnt="0">
        <dgm:presLayoutVars>
          <dgm:dir/>
          <dgm:animLvl val="lvl"/>
          <dgm:resizeHandles val="exact"/>
        </dgm:presLayoutVars>
      </dgm:prSet>
      <dgm:spPr/>
    </dgm:pt>
    <dgm:pt modelId="{3C5569B6-FD0B-C64E-ABFD-09FBCA665F0A}" type="pres">
      <dgm:prSet presAssocID="{9C62BB11-5FF5-7445-973A-9CD6D2EC382F}" presName="compNode" presStyleCnt="0"/>
      <dgm:spPr/>
    </dgm:pt>
    <dgm:pt modelId="{0CB26FD4-9907-2748-832C-F91F21C962A7}" type="pres">
      <dgm:prSet presAssocID="{9C62BB11-5FF5-7445-973A-9CD6D2EC382F}" presName="aNode" presStyleLbl="bgShp" presStyleIdx="0" presStyleCnt="1"/>
      <dgm:spPr/>
    </dgm:pt>
    <dgm:pt modelId="{723B4B6B-62E8-DD4A-8861-DC96C6708683}" type="pres">
      <dgm:prSet presAssocID="{9C62BB11-5FF5-7445-973A-9CD6D2EC382F}" presName="textNode" presStyleLbl="bgShp" presStyleIdx="0" presStyleCnt="1"/>
      <dgm:spPr/>
    </dgm:pt>
    <dgm:pt modelId="{CFB91E46-5524-5243-9298-3630DCA76CF4}" type="pres">
      <dgm:prSet presAssocID="{9C62BB11-5FF5-7445-973A-9CD6D2EC382F}" presName="compChildNode" presStyleCnt="0"/>
      <dgm:spPr/>
    </dgm:pt>
    <dgm:pt modelId="{5D51FDE5-4109-FF46-A900-15DEE9CCE2FF}" type="pres">
      <dgm:prSet presAssocID="{9C62BB11-5FF5-7445-973A-9CD6D2EC382F}" presName="theInnerList" presStyleCnt="0"/>
      <dgm:spPr/>
    </dgm:pt>
    <dgm:pt modelId="{9F6B7AC7-BCB3-4244-B25A-23CDDD94424B}" type="pres">
      <dgm:prSet presAssocID="{95CBCD0F-6E16-1344-9F14-F981E96C6989}" presName="childNode" presStyleLbl="node1" presStyleIdx="0" presStyleCnt="4" custScaleX="102373" custScaleY="174300" custLinFactNeighborX="0" custLinFactNeighborY="-42530">
        <dgm:presLayoutVars>
          <dgm:bulletEnabled val="1"/>
        </dgm:presLayoutVars>
      </dgm:prSet>
      <dgm:spPr/>
    </dgm:pt>
    <dgm:pt modelId="{33827AAA-650F-0443-AF63-677E041DFFDE}" type="pres">
      <dgm:prSet presAssocID="{95CBCD0F-6E16-1344-9F14-F981E96C6989}" presName="aSpace2" presStyleCnt="0"/>
      <dgm:spPr/>
    </dgm:pt>
    <dgm:pt modelId="{F3F77B7A-035D-B349-9DB8-48C9B0CD4D14}" type="pres">
      <dgm:prSet presAssocID="{4CA4B62F-7C46-3B41-A492-185F51A757D3}" presName="childNode" presStyleLbl="node1" presStyleIdx="1" presStyleCnt="4" custScaleX="104900" custScaleY="202192" custLinFactY="-23462" custLinFactNeighborX="0" custLinFactNeighborY="-100000">
        <dgm:presLayoutVars>
          <dgm:bulletEnabled val="1"/>
        </dgm:presLayoutVars>
      </dgm:prSet>
      <dgm:spPr/>
    </dgm:pt>
    <dgm:pt modelId="{95524E04-5C95-6D4A-A6D7-ED6AADF51D29}" type="pres">
      <dgm:prSet presAssocID="{4CA4B62F-7C46-3B41-A492-185F51A757D3}" presName="aSpace2" presStyleCnt="0"/>
      <dgm:spPr/>
    </dgm:pt>
    <dgm:pt modelId="{3F65BAAA-18B9-4047-82A7-7018E03752A1}" type="pres">
      <dgm:prSet presAssocID="{E4785D30-E0FF-1843-A381-4F0D089C2F66}" presName="childNode" presStyleLbl="node1" presStyleIdx="2" presStyleCnt="4" custScaleX="115011" custScaleY="240947" custLinFactY="-42566" custLinFactNeighborX="0" custLinFactNeighborY="-100000">
        <dgm:presLayoutVars>
          <dgm:bulletEnabled val="1"/>
        </dgm:presLayoutVars>
      </dgm:prSet>
      <dgm:spPr/>
    </dgm:pt>
    <dgm:pt modelId="{F01004BC-7CAF-1148-9C7F-8A4B94046671}" type="pres">
      <dgm:prSet presAssocID="{E4785D30-E0FF-1843-A381-4F0D089C2F66}" presName="aSpace2" presStyleCnt="0"/>
      <dgm:spPr/>
    </dgm:pt>
    <dgm:pt modelId="{A82AB75B-5168-3348-B180-A3053A31EAEA}" type="pres">
      <dgm:prSet presAssocID="{5C59D184-E519-A141-B217-726CFCF69A53}" presName="childNode" presStyleLbl="node1" presStyleIdx="3" presStyleCnt="4" custScaleX="125122" custScaleY="236131" custLinFactY="-56703" custLinFactNeighborX="0" custLinFactNeighborY="-100000">
        <dgm:presLayoutVars>
          <dgm:bulletEnabled val="1"/>
        </dgm:presLayoutVars>
      </dgm:prSet>
      <dgm:spPr/>
    </dgm:pt>
  </dgm:ptLst>
  <dgm:cxnLst>
    <dgm:cxn modelId="{973F1000-596F-7D48-BCC8-6D9046AB6034}" type="presOf" srcId="{5C59D184-E519-A141-B217-726CFCF69A53}" destId="{A82AB75B-5168-3348-B180-A3053A31EAEA}" srcOrd="0" destOrd="0" presId="urn:microsoft.com/office/officeart/2005/8/layout/lProcess2"/>
    <dgm:cxn modelId="{3263340F-8F88-3349-84AD-9CF7260031B4}" type="presOf" srcId="{9C62BB11-5FF5-7445-973A-9CD6D2EC382F}" destId="{0CB26FD4-9907-2748-832C-F91F21C962A7}" srcOrd="0" destOrd="0" presId="urn:microsoft.com/office/officeart/2005/8/layout/lProcess2"/>
    <dgm:cxn modelId="{735A3F12-10EE-ED47-8541-0F9849EEB686}" type="presOf" srcId="{9C62BB11-5FF5-7445-973A-9CD6D2EC382F}" destId="{723B4B6B-62E8-DD4A-8861-DC96C6708683}" srcOrd="1" destOrd="0" presId="urn:microsoft.com/office/officeart/2005/8/layout/lProcess2"/>
    <dgm:cxn modelId="{D466C52E-900F-EA41-BFDD-0839C8F58BC7}" srcId="{60CD640B-1ED1-E545-8C95-FC3B3A514613}" destId="{9C62BB11-5FF5-7445-973A-9CD6D2EC382F}" srcOrd="0" destOrd="0" parTransId="{56F10605-F79F-3041-939F-8CE6A5D80164}" sibTransId="{FAB5343E-48E2-874A-BC00-971D7E2412A5}"/>
    <dgm:cxn modelId="{63BB4037-112A-6840-A694-03E1BACE8C3E}" srcId="{9C62BB11-5FF5-7445-973A-9CD6D2EC382F}" destId="{95CBCD0F-6E16-1344-9F14-F981E96C6989}" srcOrd="0" destOrd="0" parTransId="{EF05AB83-83E2-184A-B52C-5034A4B5B55A}" sibTransId="{BFF519C2-BCDD-724D-BEC6-BF3130017AB8}"/>
    <dgm:cxn modelId="{6B4DBA37-4F7C-804F-933F-319552022C65}" srcId="{9C62BB11-5FF5-7445-973A-9CD6D2EC382F}" destId="{4CA4B62F-7C46-3B41-A492-185F51A757D3}" srcOrd="1" destOrd="0" parTransId="{143A724B-3349-C447-AB09-A6D7BE18F189}" sibTransId="{AFD4CA3E-8735-644F-9FF2-F62A60485800}"/>
    <dgm:cxn modelId="{E400583B-458F-5640-A0A0-36815301231A}" type="presOf" srcId="{4CA4B62F-7C46-3B41-A492-185F51A757D3}" destId="{F3F77B7A-035D-B349-9DB8-48C9B0CD4D14}" srcOrd="0" destOrd="0" presId="urn:microsoft.com/office/officeart/2005/8/layout/lProcess2"/>
    <dgm:cxn modelId="{CE84A345-0D29-754A-A01E-D3846FFE3C3F}" type="presOf" srcId="{95CBCD0F-6E16-1344-9F14-F981E96C6989}" destId="{9F6B7AC7-BCB3-4244-B25A-23CDDD94424B}" srcOrd="0" destOrd="0" presId="urn:microsoft.com/office/officeart/2005/8/layout/lProcess2"/>
    <dgm:cxn modelId="{908EF44B-F8E8-1C41-96CA-7B1DB06D29DB}" srcId="{9C62BB11-5FF5-7445-973A-9CD6D2EC382F}" destId="{E4785D30-E0FF-1843-A381-4F0D089C2F66}" srcOrd="2" destOrd="0" parTransId="{B8046299-320D-A946-ACB6-3DB16AF4F31C}" sibTransId="{9BBD65EA-C84E-3342-BFEF-54D109D2AF54}"/>
    <dgm:cxn modelId="{DAD2B452-4B92-D946-BF47-B8B744F79DB3}" srcId="{9C62BB11-5FF5-7445-973A-9CD6D2EC382F}" destId="{5C59D184-E519-A141-B217-726CFCF69A53}" srcOrd="3" destOrd="0" parTransId="{DA118F64-06A3-2E42-A162-CBF13C8F721F}" sibTransId="{BA26C5EB-C056-0148-87C5-8714C3E0BABC}"/>
    <dgm:cxn modelId="{D3D8EB54-146F-4347-9349-161A6B341FEA}" type="presOf" srcId="{60CD640B-1ED1-E545-8C95-FC3B3A514613}" destId="{AA498229-2F44-AB4B-B8FF-9E8F57E7E1DB}" srcOrd="0" destOrd="0" presId="urn:microsoft.com/office/officeart/2005/8/layout/lProcess2"/>
    <dgm:cxn modelId="{8D924FA3-5920-B643-B1CB-2120551B63A5}" type="presOf" srcId="{E4785D30-E0FF-1843-A381-4F0D089C2F66}" destId="{3F65BAAA-18B9-4047-82A7-7018E03752A1}" srcOrd="0" destOrd="0" presId="urn:microsoft.com/office/officeart/2005/8/layout/lProcess2"/>
    <dgm:cxn modelId="{70895E5F-7FFC-8E4C-8D54-A758AE61183F}" type="presParOf" srcId="{AA498229-2F44-AB4B-B8FF-9E8F57E7E1DB}" destId="{3C5569B6-FD0B-C64E-ABFD-09FBCA665F0A}" srcOrd="0" destOrd="0" presId="urn:microsoft.com/office/officeart/2005/8/layout/lProcess2"/>
    <dgm:cxn modelId="{E27D7651-7228-EA4A-9D51-FD9A42A931AA}" type="presParOf" srcId="{3C5569B6-FD0B-C64E-ABFD-09FBCA665F0A}" destId="{0CB26FD4-9907-2748-832C-F91F21C962A7}" srcOrd="0" destOrd="0" presId="urn:microsoft.com/office/officeart/2005/8/layout/lProcess2"/>
    <dgm:cxn modelId="{2DC6FD2B-760E-9E41-A078-53378CEBADA7}" type="presParOf" srcId="{3C5569B6-FD0B-C64E-ABFD-09FBCA665F0A}" destId="{723B4B6B-62E8-DD4A-8861-DC96C6708683}" srcOrd="1" destOrd="0" presId="urn:microsoft.com/office/officeart/2005/8/layout/lProcess2"/>
    <dgm:cxn modelId="{7F8009B7-C665-7340-9DEA-F237A411ADA0}" type="presParOf" srcId="{3C5569B6-FD0B-C64E-ABFD-09FBCA665F0A}" destId="{CFB91E46-5524-5243-9298-3630DCA76CF4}" srcOrd="2" destOrd="0" presId="urn:microsoft.com/office/officeart/2005/8/layout/lProcess2"/>
    <dgm:cxn modelId="{FE0DC388-AD7F-B341-8B57-7A4165E68326}" type="presParOf" srcId="{CFB91E46-5524-5243-9298-3630DCA76CF4}" destId="{5D51FDE5-4109-FF46-A900-15DEE9CCE2FF}" srcOrd="0" destOrd="0" presId="urn:microsoft.com/office/officeart/2005/8/layout/lProcess2"/>
    <dgm:cxn modelId="{B2000F17-B41A-7849-88E8-2CA0DA5F9314}" type="presParOf" srcId="{5D51FDE5-4109-FF46-A900-15DEE9CCE2FF}" destId="{9F6B7AC7-BCB3-4244-B25A-23CDDD94424B}" srcOrd="0" destOrd="0" presId="urn:microsoft.com/office/officeart/2005/8/layout/lProcess2"/>
    <dgm:cxn modelId="{88584D81-BA7E-9F42-B722-6A08D7BB4F02}" type="presParOf" srcId="{5D51FDE5-4109-FF46-A900-15DEE9CCE2FF}" destId="{33827AAA-650F-0443-AF63-677E041DFFDE}" srcOrd="1" destOrd="0" presId="urn:microsoft.com/office/officeart/2005/8/layout/lProcess2"/>
    <dgm:cxn modelId="{E165D6F4-6BA2-444F-AA91-85669C34975E}" type="presParOf" srcId="{5D51FDE5-4109-FF46-A900-15DEE9CCE2FF}" destId="{F3F77B7A-035D-B349-9DB8-48C9B0CD4D14}" srcOrd="2" destOrd="0" presId="urn:microsoft.com/office/officeart/2005/8/layout/lProcess2"/>
    <dgm:cxn modelId="{7C8AB816-6304-B647-98F2-7EF8E95511B7}" type="presParOf" srcId="{5D51FDE5-4109-FF46-A900-15DEE9CCE2FF}" destId="{95524E04-5C95-6D4A-A6D7-ED6AADF51D29}" srcOrd="3" destOrd="0" presId="urn:microsoft.com/office/officeart/2005/8/layout/lProcess2"/>
    <dgm:cxn modelId="{98A3E909-9371-794C-BEB7-165FA28A268A}" type="presParOf" srcId="{5D51FDE5-4109-FF46-A900-15DEE9CCE2FF}" destId="{3F65BAAA-18B9-4047-82A7-7018E03752A1}" srcOrd="4" destOrd="0" presId="urn:microsoft.com/office/officeart/2005/8/layout/lProcess2"/>
    <dgm:cxn modelId="{CECC3173-AD32-A543-9D3A-4D50CF5547DD}" type="presParOf" srcId="{5D51FDE5-4109-FF46-A900-15DEE9CCE2FF}" destId="{F01004BC-7CAF-1148-9C7F-8A4B94046671}" srcOrd="5" destOrd="0" presId="urn:microsoft.com/office/officeart/2005/8/layout/lProcess2"/>
    <dgm:cxn modelId="{9A38A8EB-542F-9B4A-BDA3-893DB7A7386C}" type="presParOf" srcId="{5D51FDE5-4109-FF46-A900-15DEE9CCE2FF}" destId="{A82AB75B-5168-3348-B180-A3053A31EAE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6AAC78-97B9-3543-8F53-ED95E1C7D771}" type="doc">
      <dgm:prSet loTypeId="urn:microsoft.com/office/officeart/2005/8/layout/hierarchy4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B34386-F0AB-CD46-84EA-8D89FCFC39BD}">
      <dgm:prSet phldrT="[Text]"/>
      <dgm:spPr/>
      <dgm:t>
        <a:bodyPr/>
        <a:lstStyle/>
        <a:p>
          <a:r>
            <a:rPr lang="en-US" dirty="0" err="1"/>
            <a:t>Aislar</a:t>
          </a:r>
          <a:r>
            <a:rPr lang="en-US" dirty="0"/>
            <a:t> </a:t>
          </a:r>
          <a:r>
            <a:rPr lang="en-US" dirty="0" err="1"/>
            <a:t>procesos</a:t>
          </a:r>
          <a:endParaRPr lang="en-US" dirty="0"/>
        </a:p>
      </dgm:t>
    </dgm:pt>
    <dgm:pt modelId="{57DA6739-13AF-B24D-B6D0-B4668A60BF4B}" type="parTrans" cxnId="{7F362CC4-ECC9-CD44-9D58-6E2B6146DB71}">
      <dgm:prSet/>
      <dgm:spPr/>
      <dgm:t>
        <a:bodyPr/>
        <a:lstStyle/>
        <a:p>
          <a:endParaRPr lang="en-US"/>
        </a:p>
      </dgm:t>
    </dgm:pt>
    <dgm:pt modelId="{79E5EA0B-B2CC-2748-AC4F-138875C68729}" type="sibTrans" cxnId="{7F362CC4-ECC9-CD44-9D58-6E2B6146DB71}">
      <dgm:prSet/>
      <dgm:spPr/>
      <dgm:t>
        <a:bodyPr/>
        <a:lstStyle/>
        <a:p>
          <a:endParaRPr lang="en-US"/>
        </a:p>
      </dgm:t>
    </dgm:pt>
    <dgm:pt modelId="{62F64981-E47C-2F47-B840-C2EC17A82FE8}">
      <dgm:prSet/>
      <dgm:spPr/>
      <dgm:t>
        <a:bodyPr/>
        <a:lstStyle/>
        <a:p>
          <a:r>
            <a:rPr lang="en-US" dirty="0" err="1"/>
            <a:t>Almacenamiento</a:t>
          </a:r>
          <a:r>
            <a:rPr lang="en-US" dirty="0"/>
            <a:t> de largo </a:t>
          </a:r>
          <a:r>
            <a:rPr lang="en-US" dirty="0" err="1"/>
            <a:t>plazo</a:t>
          </a:r>
          <a:endParaRPr lang="en-US" dirty="0"/>
        </a:p>
      </dgm:t>
    </dgm:pt>
    <dgm:pt modelId="{EF32C7B3-B10B-CA40-A86A-92162F8861D6}" type="sibTrans" cxnId="{94AE492E-D8DD-044E-B047-87834BE1E331}">
      <dgm:prSet/>
      <dgm:spPr/>
      <dgm:t>
        <a:bodyPr/>
        <a:lstStyle/>
        <a:p>
          <a:endParaRPr lang="en-US"/>
        </a:p>
      </dgm:t>
    </dgm:pt>
    <dgm:pt modelId="{065A02B7-14B2-F941-9D22-A3CAC1C77409}" type="parTrans" cxnId="{94AE492E-D8DD-044E-B047-87834BE1E331}">
      <dgm:prSet/>
      <dgm:spPr/>
      <dgm:t>
        <a:bodyPr/>
        <a:lstStyle/>
        <a:p>
          <a:endParaRPr lang="en-US"/>
        </a:p>
      </dgm:t>
    </dgm:pt>
    <dgm:pt modelId="{755CA9AD-2300-F345-A6A2-4A43D52AFA2C}">
      <dgm:prSet/>
      <dgm:spPr>
        <a:solidFill>
          <a:schemeClr val="accent6"/>
        </a:solidFill>
      </dgm:spPr>
      <dgm:t>
        <a:bodyPr/>
        <a:lstStyle/>
        <a:p>
          <a:r>
            <a:rPr lang="en-US" dirty="0" err="1"/>
            <a:t>Protección</a:t>
          </a:r>
          <a:r>
            <a:rPr lang="en-US" dirty="0"/>
            <a:t> y control de </a:t>
          </a:r>
          <a:r>
            <a:rPr lang="en-US" dirty="0" err="1"/>
            <a:t>acceso</a:t>
          </a:r>
          <a:endParaRPr lang="en-US" dirty="0"/>
        </a:p>
      </dgm:t>
    </dgm:pt>
    <dgm:pt modelId="{3B33AB8A-BFAA-D148-9699-18DA89353B27}" type="sibTrans" cxnId="{0C81C5A5-B48B-4C49-BA7B-9745E51FA8FE}">
      <dgm:prSet/>
      <dgm:spPr/>
      <dgm:t>
        <a:bodyPr/>
        <a:lstStyle/>
        <a:p>
          <a:endParaRPr lang="en-US"/>
        </a:p>
      </dgm:t>
    </dgm:pt>
    <dgm:pt modelId="{79444687-56B4-BE42-89B6-5E68C61243A9}" type="parTrans" cxnId="{0C81C5A5-B48B-4C49-BA7B-9745E51FA8FE}">
      <dgm:prSet/>
      <dgm:spPr/>
      <dgm:t>
        <a:bodyPr/>
        <a:lstStyle/>
        <a:p>
          <a:endParaRPr lang="en-US"/>
        </a:p>
      </dgm:t>
    </dgm:pt>
    <dgm:pt modelId="{6AD32E60-30EB-5F49-8402-FEBB1BEC15FB}">
      <dgm:prSet/>
      <dgm:spPr/>
      <dgm:t>
        <a:bodyPr/>
        <a:lstStyle/>
        <a:p>
          <a:r>
            <a:rPr lang="en-US" dirty="0" err="1"/>
            <a:t>Soportar</a:t>
          </a:r>
          <a:r>
            <a:rPr lang="en-US" dirty="0"/>
            <a:t> </a:t>
          </a:r>
          <a:r>
            <a:rPr lang="en-US" dirty="0" err="1"/>
            <a:t>programación</a:t>
          </a:r>
          <a:r>
            <a:rPr lang="en-US" dirty="0"/>
            <a:t> modular</a:t>
          </a:r>
        </a:p>
      </dgm:t>
    </dgm:pt>
    <dgm:pt modelId="{E5771208-8447-2F49-876E-5F704802A112}" type="sibTrans" cxnId="{51DF8080-7CAB-D046-BCF8-A72F41EC976A}">
      <dgm:prSet/>
      <dgm:spPr/>
      <dgm:t>
        <a:bodyPr/>
        <a:lstStyle/>
        <a:p>
          <a:endParaRPr lang="en-US"/>
        </a:p>
      </dgm:t>
    </dgm:pt>
    <dgm:pt modelId="{D17AC847-18A7-6242-95AF-C5A5041F1189}" type="parTrans" cxnId="{51DF8080-7CAB-D046-BCF8-A72F41EC976A}">
      <dgm:prSet/>
      <dgm:spPr/>
      <dgm:t>
        <a:bodyPr/>
        <a:lstStyle/>
        <a:p>
          <a:endParaRPr lang="en-US"/>
        </a:p>
      </dgm:t>
    </dgm:pt>
    <dgm:pt modelId="{917AD6AD-473C-6B42-9778-12D0B8634556}">
      <dgm:prSet/>
      <dgm:spPr>
        <a:solidFill>
          <a:schemeClr val="accent6"/>
        </a:solidFill>
      </dgm:spPr>
      <dgm:t>
        <a:bodyPr/>
        <a:lstStyle/>
        <a:p>
          <a:r>
            <a:rPr lang="en-US" dirty="0" err="1"/>
            <a:t>Asignación</a:t>
          </a:r>
          <a:r>
            <a:rPr lang="en-US" dirty="0"/>
            <a:t> </a:t>
          </a:r>
          <a:r>
            <a:rPr lang="en-US" dirty="0" err="1"/>
            <a:t>automatica</a:t>
          </a:r>
          <a:endParaRPr lang="en-US" dirty="0"/>
        </a:p>
      </dgm:t>
    </dgm:pt>
    <dgm:pt modelId="{9C593880-76CB-0B4A-AF58-0D6DCF60392C}" type="sibTrans" cxnId="{A19416EE-902F-3548-9C7C-8BD8736681ED}">
      <dgm:prSet/>
      <dgm:spPr/>
      <dgm:t>
        <a:bodyPr/>
        <a:lstStyle/>
        <a:p>
          <a:endParaRPr lang="en-US"/>
        </a:p>
      </dgm:t>
    </dgm:pt>
    <dgm:pt modelId="{FB5C4788-E623-8A42-9435-061E3F472B60}" type="parTrans" cxnId="{A19416EE-902F-3548-9C7C-8BD8736681ED}">
      <dgm:prSet/>
      <dgm:spPr/>
      <dgm:t>
        <a:bodyPr/>
        <a:lstStyle/>
        <a:p>
          <a:endParaRPr lang="en-US"/>
        </a:p>
      </dgm:t>
    </dgm:pt>
    <dgm:pt modelId="{503E1B7A-35F9-7B47-BD86-19E92F7F9B5A}" type="pres">
      <dgm:prSet presAssocID="{916AAC78-97B9-3543-8F53-ED95E1C7D77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08F0FB-D4D3-2B4D-9EF4-F156061A0644}" type="pres">
      <dgm:prSet presAssocID="{75B34386-F0AB-CD46-84EA-8D89FCFC39BD}" presName="vertOne" presStyleCnt="0"/>
      <dgm:spPr/>
    </dgm:pt>
    <dgm:pt modelId="{4C78D5A0-86E1-7F4A-97F2-4E691D203110}" type="pres">
      <dgm:prSet presAssocID="{75B34386-F0AB-CD46-84EA-8D89FCFC39BD}" presName="txOne" presStyleLbl="node0" presStyleIdx="0" presStyleCnt="5">
        <dgm:presLayoutVars>
          <dgm:chPref val="3"/>
        </dgm:presLayoutVars>
      </dgm:prSet>
      <dgm:spPr/>
    </dgm:pt>
    <dgm:pt modelId="{E2C258D7-E993-8440-9144-E435C4247186}" type="pres">
      <dgm:prSet presAssocID="{75B34386-F0AB-CD46-84EA-8D89FCFC39BD}" presName="horzOne" presStyleCnt="0"/>
      <dgm:spPr/>
    </dgm:pt>
    <dgm:pt modelId="{5B893B37-97AF-054E-87A9-D3A5B878CE6B}" type="pres">
      <dgm:prSet presAssocID="{79E5EA0B-B2CC-2748-AC4F-138875C68729}" presName="sibSpaceOne" presStyleCnt="0"/>
      <dgm:spPr/>
    </dgm:pt>
    <dgm:pt modelId="{1B4EBE33-76BD-E346-BD81-0035938E32F4}" type="pres">
      <dgm:prSet presAssocID="{917AD6AD-473C-6B42-9778-12D0B8634556}" presName="vertOne" presStyleCnt="0"/>
      <dgm:spPr/>
    </dgm:pt>
    <dgm:pt modelId="{0F6F9771-857A-ED4D-BB66-061A66D62E92}" type="pres">
      <dgm:prSet presAssocID="{917AD6AD-473C-6B42-9778-12D0B8634556}" presName="txOne" presStyleLbl="node0" presStyleIdx="1" presStyleCnt="5">
        <dgm:presLayoutVars>
          <dgm:chPref val="3"/>
        </dgm:presLayoutVars>
      </dgm:prSet>
      <dgm:spPr/>
    </dgm:pt>
    <dgm:pt modelId="{FCF47FEA-9FF4-5245-9791-CB9813EB6E75}" type="pres">
      <dgm:prSet presAssocID="{917AD6AD-473C-6B42-9778-12D0B8634556}" presName="horzOne" presStyleCnt="0"/>
      <dgm:spPr/>
    </dgm:pt>
    <dgm:pt modelId="{CCB94D94-F9BD-614A-A861-6798F2674DF8}" type="pres">
      <dgm:prSet presAssocID="{9C593880-76CB-0B4A-AF58-0D6DCF60392C}" presName="sibSpaceOne" presStyleCnt="0"/>
      <dgm:spPr/>
    </dgm:pt>
    <dgm:pt modelId="{5C5AFF65-62A2-9744-9017-2492490F5FA4}" type="pres">
      <dgm:prSet presAssocID="{6AD32E60-30EB-5F49-8402-FEBB1BEC15FB}" presName="vertOne" presStyleCnt="0"/>
      <dgm:spPr/>
    </dgm:pt>
    <dgm:pt modelId="{1822B451-F610-B34E-B470-4405426B9598}" type="pres">
      <dgm:prSet presAssocID="{6AD32E60-30EB-5F49-8402-FEBB1BEC15FB}" presName="txOne" presStyleLbl="node0" presStyleIdx="2" presStyleCnt="5">
        <dgm:presLayoutVars>
          <dgm:chPref val="3"/>
        </dgm:presLayoutVars>
      </dgm:prSet>
      <dgm:spPr/>
    </dgm:pt>
    <dgm:pt modelId="{9B6D9530-9F04-9C44-8E40-F216645BFD20}" type="pres">
      <dgm:prSet presAssocID="{6AD32E60-30EB-5F49-8402-FEBB1BEC15FB}" presName="horzOne" presStyleCnt="0"/>
      <dgm:spPr/>
    </dgm:pt>
    <dgm:pt modelId="{85D6265E-4530-B848-AEAF-8FE6E7DD9689}" type="pres">
      <dgm:prSet presAssocID="{E5771208-8447-2F49-876E-5F704802A112}" presName="sibSpaceOne" presStyleCnt="0"/>
      <dgm:spPr/>
    </dgm:pt>
    <dgm:pt modelId="{77DBD082-B48B-1546-9D79-92347C2617E5}" type="pres">
      <dgm:prSet presAssocID="{755CA9AD-2300-F345-A6A2-4A43D52AFA2C}" presName="vertOne" presStyleCnt="0"/>
      <dgm:spPr/>
    </dgm:pt>
    <dgm:pt modelId="{687C7697-D43A-4A4A-B7E2-A030E8315BDD}" type="pres">
      <dgm:prSet presAssocID="{755CA9AD-2300-F345-A6A2-4A43D52AFA2C}" presName="txOne" presStyleLbl="node0" presStyleIdx="3" presStyleCnt="5">
        <dgm:presLayoutVars>
          <dgm:chPref val="3"/>
        </dgm:presLayoutVars>
      </dgm:prSet>
      <dgm:spPr/>
    </dgm:pt>
    <dgm:pt modelId="{2758886A-216D-1941-A641-EB90B720CDBB}" type="pres">
      <dgm:prSet presAssocID="{755CA9AD-2300-F345-A6A2-4A43D52AFA2C}" presName="horzOne" presStyleCnt="0"/>
      <dgm:spPr/>
    </dgm:pt>
    <dgm:pt modelId="{47A69202-7129-FF40-BEA5-6589D499B7A4}" type="pres">
      <dgm:prSet presAssocID="{3B33AB8A-BFAA-D148-9699-18DA89353B27}" presName="sibSpaceOne" presStyleCnt="0"/>
      <dgm:spPr/>
    </dgm:pt>
    <dgm:pt modelId="{9E64F0D3-85C3-7548-AC3B-1C1C12826CE5}" type="pres">
      <dgm:prSet presAssocID="{62F64981-E47C-2F47-B840-C2EC17A82FE8}" presName="vertOne" presStyleCnt="0"/>
      <dgm:spPr/>
    </dgm:pt>
    <dgm:pt modelId="{E23446C9-B403-3445-83E0-0F2AC82ADDC6}" type="pres">
      <dgm:prSet presAssocID="{62F64981-E47C-2F47-B840-C2EC17A82FE8}" presName="txOne" presStyleLbl="node0" presStyleIdx="4" presStyleCnt="5">
        <dgm:presLayoutVars>
          <dgm:chPref val="3"/>
        </dgm:presLayoutVars>
      </dgm:prSet>
      <dgm:spPr/>
    </dgm:pt>
    <dgm:pt modelId="{2CD281A3-AB3D-A54D-9BC6-7DE9B4F7E39B}" type="pres">
      <dgm:prSet presAssocID="{62F64981-E47C-2F47-B840-C2EC17A82FE8}" presName="horzOne" presStyleCnt="0"/>
      <dgm:spPr/>
    </dgm:pt>
  </dgm:ptLst>
  <dgm:cxnLst>
    <dgm:cxn modelId="{E5666124-9890-9A48-9230-185B265F83E5}" type="presOf" srcId="{755CA9AD-2300-F345-A6A2-4A43D52AFA2C}" destId="{687C7697-D43A-4A4A-B7E2-A030E8315BDD}" srcOrd="0" destOrd="0" presId="urn:microsoft.com/office/officeart/2005/8/layout/hierarchy4"/>
    <dgm:cxn modelId="{7E065A2B-07B3-7A4F-8DCA-C96CD4410A6B}" type="presOf" srcId="{62F64981-E47C-2F47-B840-C2EC17A82FE8}" destId="{E23446C9-B403-3445-83E0-0F2AC82ADDC6}" srcOrd="0" destOrd="0" presId="urn:microsoft.com/office/officeart/2005/8/layout/hierarchy4"/>
    <dgm:cxn modelId="{94AE492E-D8DD-044E-B047-87834BE1E331}" srcId="{916AAC78-97B9-3543-8F53-ED95E1C7D771}" destId="{62F64981-E47C-2F47-B840-C2EC17A82FE8}" srcOrd="4" destOrd="0" parTransId="{065A02B7-14B2-F941-9D22-A3CAC1C77409}" sibTransId="{EF32C7B3-B10B-CA40-A86A-92162F8861D6}"/>
    <dgm:cxn modelId="{4C8EB061-9DD0-214B-9E29-BF3083FF0F61}" type="presOf" srcId="{916AAC78-97B9-3543-8F53-ED95E1C7D771}" destId="{503E1B7A-35F9-7B47-BD86-19E92F7F9B5A}" srcOrd="0" destOrd="0" presId="urn:microsoft.com/office/officeart/2005/8/layout/hierarchy4"/>
    <dgm:cxn modelId="{C4CEE565-3C79-8844-909B-610DBBBAF1D2}" type="presOf" srcId="{6AD32E60-30EB-5F49-8402-FEBB1BEC15FB}" destId="{1822B451-F610-B34E-B470-4405426B9598}" srcOrd="0" destOrd="0" presId="urn:microsoft.com/office/officeart/2005/8/layout/hierarchy4"/>
    <dgm:cxn modelId="{51DF8080-7CAB-D046-BCF8-A72F41EC976A}" srcId="{916AAC78-97B9-3543-8F53-ED95E1C7D771}" destId="{6AD32E60-30EB-5F49-8402-FEBB1BEC15FB}" srcOrd="2" destOrd="0" parTransId="{D17AC847-18A7-6242-95AF-C5A5041F1189}" sibTransId="{E5771208-8447-2F49-876E-5F704802A112}"/>
    <dgm:cxn modelId="{0C81C5A5-B48B-4C49-BA7B-9745E51FA8FE}" srcId="{916AAC78-97B9-3543-8F53-ED95E1C7D771}" destId="{755CA9AD-2300-F345-A6A2-4A43D52AFA2C}" srcOrd="3" destOrd="0" parTransId="{79444687-56B4-BE42-89B6-5E68C61243A9}" sibTransId="{3B33AB8A-BFAA-D148-9699-18DA89353B27}"/>
    <dgm:cxn modelId="{7F362CC4-ECC9-CD44-9D58-6E2B6146DB71}" srcId="{916AAC78-97B9-3543-8F53-ED95E1C7D771}" destId="{75B34386-F0AB-CD46-84EA-8D89FCFC39BD}" srcOrd="0" destOrd="0" parTransId="{57DA6739-13AF-B24D-B6D0-B4668A60BF4B}" sibTransId="{79E5EA0B-B2CC-2748-AC4F-138875C68729}"/>
    <dgm:cxn modelId="{0FB7C2D9-643E-D043-BE9E-1F9631D70C08}" type="presOf" srcId="{917AD6AD-473C-6B42-9778-12D0B8634556}" destId="{0F6F9771-857A-ED4D-BB66-061A66D62E92}" srcOrd="0" destOrd="0" presId="urn:microsoft.com/office/officeart/2005/8/layout/hierarchy4"/>
    <dgm:cxn modelId="{C18B60EB-F04C-B747-890D-2E39DBFFA325}" type="presOf" srcId="{75B34386-F0AB-CD46-84EA-8D89FCFC39BD}" destId="{4C78D5A0-86E1-7F4A-97F2-4E691D203110}" srcOrd="0" destOrd="0" presId="urn:microsoft.com/office/officeart/2005/8/layout/hierarchy4"/>
    <dgm:cxn modelId="{A19416EE-902F-3548-9C7C-8BD8736681ED}" srcId="{916AAC78-97B9-3543-8F53-ED95E1C7D771}" destId="{917AD6AD-473C-6B42-9778-12D0B8634556}" srcOrd="1" destOrd="0" parTransId="{FB5C4788-E623-8A42-9435-061E3F472B60}" sibTransId="{9C593880-76CB-0B4A-AF58-0D6DCF60392C}"/>
    <dgm:cxn modelId="{6E2AD058-B22C-DA43-9A62-075C8ADD4C36}" type="presParOf" srcId="{503E1B7A-35F9-7B47-BD86-19E92F7F9B5A}" destId="{B408F0FB-D4D3-2B4D-9EF4-F156061A0644}" srcOrd="0" destOrd="0" presId="urn:microsoft.com/office/officeart/2005/8/layout/hierarchy4"/>
    <dgm:cxn modelId="{EE68EA3C-B2F0-FD4E-A495-2BFC687E5953}" type="presParOf" srcId="{B408F0FB-D4D3-2B4D-9EF4-F156061A0644}" destId="{4C78D5A0-86E1-7F4A-97F2-4E691D203110}" srcOrd="0" destOrd="0" presId="urn:microsoft.com/office/officeart/2005/8/layout/hierarchy4"/>
    <dgm:cxn modelId="{9C164122-B3AF-D548-8FC9-13C1ACB6B9FE}" type="presParOf" srcId="{B408F0FB-D4D3-2B4D-9EF4-F156061A0644}" destId="{E2C258D7-E993-8440-9144-E435C4247186}" srcOrd="1" destOrd="0" presId="urn:microsoft.com/office/officeart/2005/8/layout/hierarchy4"/>
    <dgm:cxn modelId="{84EAD039-26B8-6349-9108-30BBEE486E69}" type="presParOf" srcId="{503E1B7A-35F9-7B47-BD86-19E92F7F9B5A}" destId="{5B893B37-97AF-054E-87A9-D3A5B878CE6B}" srcOrd="1" destOrd="0" presId="urn:microsoft.com/office/officeart/2005/8/layout/hierarchy4"/>
    <dgm:cxn modelId="{E46B6DFC-C808-514A-9CFD-F4D5556C226C}" type="presParOf" srcId="{503E1B7A-35F9-7B47-BD86-19E92F7F9B5A}" destId="{1B4EBE33-76BD-E346-BD81-0035938E32F4}" srcOrd="2" destOrd="0" presId="urn:microsoft.com/office/officeart/2005/8/layout/hierarchy4"/>
    <dgm:cxn modelId="{D84D4A93-475F-A34B-8D7E-562DBDACDCCC}" type="presParOf" srcId="{1B4EBE33-76BD-E346-BD81-0035938E32F4}" destId="{0F6F9771-857A-ED4D-BB66-061A66D62E92}" srcOrd="0" destOrd="0" presId="urn:microsoft.com/office/officeart/2005/8/layout/hierarchy4"/>
    <dgm:cxn modelId="{4A3AB2BB-A0C8-4047-A829-D3DE3ED5498C}" type="presParOf" srcId="{1B4EBE33-76BD-E346-BD81-0035938E32F4}" destId="{FCF47FEA-9FF4-5245-9791-CB9813EB6E75}" srcOrd="1" destOrd="0" presId="urn:microsoft.com/office/officeart/2005/8/layout/hierarchy4"/>
    <dgm:cxn modelId="{2B10DA70-BBD3-0E47-9545-1BB706899CE3}" type="presParOf" srcId="{503E1B7A-35F9-7B47-BD86-19E92F7F9B5A}" destId="{CCB94D94-F9BD-614A-A861-6798F2674DF8}" srcOrd="3" destOrd="0" presId="urn:microsoft.com/office/officeart/2005/8/layout/hierarchy4"/>
    <dgm:cxn modelId="{565583A6-2F94-434F-995F-C770BCC2F250}" type="presParOf" srcId="{503E1B7A-35F9-7B47-BD86-19E92F7F9B5A}" destId="{5C5AFF65-62A2-9744-9017-2492490F5FA4}" srcOrd="4" destOrd="0" presId="urn:microsoft.com/office/officeart/2005/8/layout/hierarchy4"/>
    <dgm:cxn modelId="{4BAB4A4A-AA80-E94D-A180-2D1E407745DD}" type="presParOf" srcId="{5C5AFF65-62A2-9744-9017-2492490F5FA4}" destId="{1822B451-F610-B34E-B470-4405426B9598}" srcOrd="0" destOrd="0" presId="urn:microsoft.com/office/officeart/2005/8/layout/hierarchy4"/>
    <dgm:cxn modelId="{723F327D-51FB-0847-A2A3-7B9E8711B7F2}" type="presParOf" srcId="{5C5AFF65-62A2-9744-9017-2492490F5FA4}" destId="{9B6D9530-9F04-9C44-8E40-F216645BFD20}" srcOrd="1" destOrd="0" presId="urn:microsoft.com/office/officeart/2005/8/layout/hierarchy4"/>
    <dgm:cxn modelId="{45724054-A197-E04F-BAB8-4EC0DD3E5BB5}" type="presParOf" srcId="{503E1B7A-35F9-7B47-BD86-19E92F7F9B5A}" destId="{85D6265E-4530-B848-AEAF-8FE6E7DD9689}" srcOrd="5" destOrd="0" presId="urn:microsoft.com/office/officeart/2005/8/layout/hierarchy4"/>
    <dgm:cxn modelId="{000C39AA-A0DF-7F48-BE78-3D81868DF7E9}" type="presParOf" srcId="{503E1B7A-35F9-7B47-BD86-19E92F7F9B5A}" destId="{77DBD082-B48B-1546-9D79-92347C2617E5}" srcOrd="6" destOrd="0" presId="urn:microsoft.com/office/officeart/2005/8/layout/hierarchy4"/>
    <dgm:cxn modelId="{0E69521F-C465-8046-A2FF-A87B4AB1D7A1}" type="presParOf" srcId="{77DBD082-B48B-1546-9D79-92347C2617E5}" destId="{687C7697-D43A-4A4A-B7E2-A030E8315BDD}" srcOrd="0" destOrd="0" presId="urn:microsoft.com/office/officeart/2005/8/layout/hierarchy4"/>
    <dgm:cxn modelId="{FCFD9CAD-B372-EF48-961B-C4E02D07A11E}" type="presParOf" srcId="{77DBD082-B48B-1546-9D79-92347C2617E5}" destId="{2758886A-216D-1941-A641-EB90B720CDBB}" srcOrd="1" destOrd="0" presId="urn:microsoft.com/office/officeart/2005/8/layout/hierarchy4"/>
    <dgm:cxn modelId="{C0BB3A7A-FEFA-4A4A-A54B-884FAACEA066}" type="presParOf" srcId="{503E1B7A-35F9-7B47-BD86-19E92F7F9B5A}" destId="{47A69202-7129-FF40-BEA5-6589D499B7A4}" srcOrd="7" destOrd="0" presId="urn:microsoft.com/office/officeart/2005/8/layout/hierarchy4"/>
    <dgm:cxn modelId="{EAD4AAEA-2D24-C64B-825F-E770AE4D880A}" type="presParOf" srcId="{503E1B7A-35F9-7B47-BD86-19E92F7F9B5A}" destId="{9E64F0D3-85C3-7548-AC3B-1C1C12826CE5}" srcOrd="8" destOrd="0" presId="urn:microsoft.com/office/officeart/2005/8/layout/hierarchy4"/>
    <dgm:cxn modelId="{93CF6B56-1D5A-AA46-90BC-59C629227C2C}" type="presParOf" srcId="{9E64F0D3-85C3-7548-AC3B-1C1C12826CE5}" destId="{E23446C9-B403-3445-83E0-0F2AC82ADDC6}" srcOrd="0" destOrd="0" presId="urn:microsoft.com/office/officeart/2005/8/layout/hierarchy4"/>
    <dgm:cxn modelId="{E08C916A-FEB1-FE42-9BD7-75830EB3B31C}" type="presParOf" srcId="{9E64F0D3-85C3-7548-AC3B-1C1C12826CE5}" destId="{2CD281A3-AB3D-A54D-9BC6-7DE9B4F7E39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09DAB0-615D-E740-9E5E-0DF7586EB7AE}" type="doc">
      <dgm:prSet loTypeId="urn:microsoft.com/office/officeart/2005/8/layout/radia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8990D6-652F-574D-9ED8-2B5A3E64D539}">
      <dgm:prSet phldrT="[Text]"/>
      <dgm:spPr/>
      <dgm:t>
        <a:bodyPr/>
        <a:lstStyle/>
        <a:p>
          <a:r>
            <a:rPr lang="en-US" dirty="0" err="1"/>
            <a:t>Temas</a:t>
          </a:r>
          <a:r>
            <a:rPr lang="en-US" dirty="0"/>
            <a:t> </a:t>
          </a:r>
          <a:r>
            <a:rPr lang="en-US" dirty="0" err="1"/>
            <a:t>principales</a:t>
          </a:r>
          <a:endParaRPr lang="en-US" dirty="0"/>
        </a:p>
      </dgm:t>
    </dgm:pt>
    <dgm:pt modelId="{C4B4C873-0697-6349-9778-13D58C3F989C}" type="parTrans" cxnId="{907DD8AF-7B25-AB41-9AF4-CC65B222BC9E}">
      <dgm:prSet/>
      <dgm:spPr/>
      <dgm:t>
        <a:bodyPr/>
        <a:lstStyle/>
        <a:p>
          <a:endParaRPr lang="en-US"/>
        </a:p>
      </dgm:t>
    </dgm:pt>
    <dgm:pt modelId="{B6FB315D-3E5E-654D-A3CB-244CD9259A96}" type="sibTrans" cxnId="{907DD8AF-7B25-AB41-9AF4-CC65B222BC9E}">
      <dgm:prSet/>
      <dgm:spPr/>
      <dgm:t>
        <a:bodyPr/>
        <a:lstStyle/>
        <a:p>
          <a:endParaRPr lang="en-US"/>
        </a:p>
      </dgm:t>
    </dgm:pt>
    <dgm:pt modelId="{86D15660-48BC-EF49-AEC1-7A4852407CF9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800" dirty="0" err="1"/>
            <a:t>disponibilidad</a:t>
          </a:r>
          <a:endParaRPr lang="en-US" sz="1800" dirty="0"/>
        </a:p>
      </dgm:t>
    </dgm:pt>
    <dgm:pt modelId="{71E07CA2-F46F-DB44-99BF-3E02B9A7B636}" type="parTrans" cxnId="{714D8AFF-C067-8F4C-B652-DE2A3AD8D607}">
      <dgm:prSet/>
      <dgm:spPr/>
      <dgm:t>
        <a:bodyPr/>
        <a:lstStyle/>
        <a:p>
          <a:endParaRPr lang="en-US" dirty="0"/>
        </a:p>
      </dgm:t>
    </dgm:pt>
    <dgm:pt modelId="{534A0585-C843-B540-B1B6-5933313388CD}" type="sibTrans" cxnId="{714D8AFF-C067-8F4C-B652-DE2A3AD8D607}">
      <dgm:prSet/>
      <dgm:spPr/>
      <dgm:t>
        <a:bodyPr/>
        <a:lstStyle/>
        <a:p>
          <a:endParaRPr lang="en-US"/>
        </a:p>
      </dgm:t>
    </dgm:pt>
    <dgm:pt modelId="{78009653-3BB0-EA4A-B646-D7C0427ADD5F}">
      <dgm:prSet custT="1"/>
      <dgm:spPr>
        <a:solidFill>
          <a:schemeClr val="accent6"/>
        </a:solidFill>
      </dgm:spPr>
      <dgm:t>
        <a:bodyPr/>
        <a:lstStyle/>
        <a:p>
          <a:r>
            <a:rPr lang="en-US" sz="1600" dirty="0" err="1"/>
            <a:t>confidencialidad</a:t>
          </a:r>
          <a:endParaRPr lang="en-US" sz="1600" dirty="0"/>
        </a:p>
      </dgm:t>
    </dgm:pt>
    <dgm:pt modelId="{B1058C52-C848-6744-82F6-193401DCD266}" type="parTrans" cxnId="{E8B0D0C4-B3D7-C045-B736-B71D2CA5FCBB}">
      <dgm:prSet/>
      <dgm:spPr/>
      <dgm:t>
        <a:bodyPr/>
        <a:lstStyle/>
        <a:p>
          <a:endParaRPr lang="en-US" dirty="0"/>
        </a:p>
      </dgm:t>
    </dgm:pt>
    <dgm:pt modelId="{E59CA2E3-645A-C044-9683-61EEC112084A}" type="sibTrans" cxnId="{E8B0D0C4-B3D7-C045-B736-B71D2CA5FCBB}">
      <dgm:prSet/>
      <dgm:spPr/>
      <dgm:t>
        <a:bodyPr/>
        <a:lstStyle/>
        <a:p>
          <a:endParaRPr lang="en-US"/>
        </a:p>
      </dgm:t>
    </dgm:pt>
    <dgm:pt modelId="{ACAB8FB4-938A-EA4C-835D-AB22C1E56498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NZ" sz="1600" dirty="0" err="1"/>
            <a:t>integridad</a:t>
          </a:r>
          <a:endParaRPr lang="en-NZ" sz="1600" dirty="0"/>
        </a:p>
      </dgm:t>
    </dgm:pt>
    <dgm:pt modelId="{2515F1D6-CFED-BE42-8556-5F4CD11AD5DD}" type="parTrans" cxnId="{DA7BCB4F-BD31-6B4A-BD03-44ED9AFE244E}">
      <dgm:prSet/>
      <dgm:spPr/>
      <dgm:t>
        <a:bodyPr/>
        <a:lstStyle/>
        <a:p>
          <a:endParaRPr lang="en-US" dirty="0"/>
        </a:p>
      </dgm:t>
    </dgm:pt>
    <dgm:pt modelId="{D7E451C6-5936-414B-9D65-29FB1545D968}" type="sibTrans" cxnId="{DA7BCB4F-BD31-6B4A-BD03-44ED9AFE244E}">
      <dgm:prSet/>
      <dgm:spPr/>
      <dgm:t>
        <a:bodyPr/>
        <a:lstStyle/>
        <a:p>
          <a:endParaRPr lang="en-US"/>
        </a:p>
      </dgm:t>
    </dgm:pt>
    <dgm:pt modelId="{5CFC7421-802B-8649-BB7A-9F7A7DA2B870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NZ" sz="1600" dirty="0" err="1"/>
            <a:t>autenticidad</a:t>
          </a:r>
          <a:endParaRPr lang="en-US" sz="1600" dirty="0"/>
        </a:p>
      </dgm:t>
    </dgm:pt>
    <dgm:pt modelId="{6271B23C-B4C8-014A-847D-5607CAF46362}" type="parTrans" cxnId="{D24EC987-6324-B84C-8B98-0920A0E44314}">
      <dgm:prSet/>
      <dgm:spPr/>
      <dgm:t>
        <a:bodyPr/>
        <a:lstStyle/>
        <a:p>
          <a:endParaRPr lang="en-US" dirty="0"/>
        </a:p>
      </dgm:t>
    </dgm:pt>
    <dgm:pt modelId="{D4E20126-9447-2047-86D6-8BE8E7D84BAA}" type="sibTrans" cxnId="{D24EC987-6324-B84C-8B98-0920A0E44314}">
      <dgm:prSet/>
      <dgm:spPr/>
      <dgm:t>
        <a:bodyPr/>
        <a:lstStyle/>
        <a:p>
          <a:endParaRPr lang="en-US"/>
        </a:p>
      </dgm:t>
    </dgm:pt>
    <dgm:pt modelId="{3C87E227-2180-7B43-AC7A-85291CF822CF}" type="pres">
      <dgm:prSet presAssocID="{0109DAB0-615D-E740-9E5E-0DF7586EB7A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613DBDE-4A69-894C-B15F-8AA2C01DA60D}" type="pres">
      <dgm:prSet presAssocID="{AE8990D6-652F-574D-9ED8-2B5A3E64D539}" presName="centerShape" presStyleLbl="node0" presStyleIdx="0" presStyleCnt="1" custLinFactNeighborX="-23307" custLinFactNeighborY="-48311"/>
      <dgm:spPr/>
    </dgm:pt>
    <dgm:pt modelId="{F452E337-9A8D-7147-A0DE-77B428363FE7}" type="pres">
      <dgm:prSet presAssocID="{71E07CA2-F46F-DB44-99BF-3E02B9A7B636}" presName="Name9" presStyleLbl="parChTrans1D2" presStyleIdx="0" presStyleCnt="4"/>
      <dgm:spPr/>
    </dgm:pt>
    <dgm:pt modelId="{EAACF0D3-8C86-6547-B8E9-E77E4ADA794F}" type="pres">
      <dgm:prSet presAssocID="{71E07CA2-F46F-DB44-99BF-3E02B9A7B636}" presName="connTx" presStyleLbl="parChTrans1D2" presStyleIdx="0" presStyleCnt="4"/>
      <dgm:spPr/>
    </dgm:pt>
    <dgm:pt modelId="{94F6424C-41E0-984E-A840-F141E9ABE04C}" type="pres">
      <dgm:prSet presAssocID="{86D15660-48BC-EF49-AEC1-7A4852407CF9}" presName="node" presStyleLbl="node1" presStyleIdx="0" presStyleCnt="4" custScaleX="122352" custRadScaleRad="99136" custRadScaleInc="61577">
        <dgm:presLayoutVars>
          <dgm:bulletEnabled val="1"/>
        </dgm:presLayoutVars>
      </dgm:prSet>
      <dgm:spPr/>
    </dgm:pt>
    <dgm:pt modelId="{3FD92B4C-9502-B74A-AA65-6FC383529055}" type="pres">
      <dgm:prSet presAssocID="{B1058C52-C848-6744-82F6-193401DCD266}" presName="Name9" presStyleLbl="parChTrans1D2" presStyleIdx="1" presStyleCnt="4"/>
      <dgm:spPr/>
    </dgm:pt>
    <dgm:pt modelId="{F6AB3DA5-1A33-5348-9335-E3A3687E75F4}" type="pres">
      <dgm:prSet presAssocID="{B1058C52-C848-6744-82F6-193401DCD266}" presName="connTx" presStyleLbl="parChTrans1D2" presStyleIdx="1" presStyleCnt="4"/>
      <dgm:spPr/>
    </dgm:pt>
    <dgm:pt modelId="{C9916E7F-8ABB-A14E-9130-280B36308A33}" type="pres">
      <dgm:prSet presAssocID="{78009653-3BB0-EA4A-B646-D7C0427ADD5F}" presName="node" presStyleLbl="node1" presStyleIdx="1" presStyleCnt="4" custScaleX="148793" custScaleY="111524" custRadScaleRad="51988" custRadScaleInc="-53889">
        <dgm:presLayoutVars>
          <dgm:bulletEnabled val="1"/>
        </dgm:presLayoutVars>
      </dgm:prSet>
      <dgm:spPr/>
    </dgm:pt>
    <dgm:pt modelId="{306ED93E-92ED-334E-B4E5-D99A0B0B5198}" type="pres">
      <dgm:prSet presAssocID="{2515F1D6-CFED-BE42-8556-5F4CD11AD5DD}" presName="Name9" presStyleLbl="parChTrans1D2" presStyleIdx="2" presStyleCnt="4"/>
      <dgm:spPr/>
    </dgm:pt>
    <dgm:pt modelId="{C37DD5AC-9F7C-9242-A176-46AAEE09F5F5}" type="pres">
      <dgm:prSet presAssocID="{2515F1D6-CFED-BE42-8556-5F4CD11AD5DD}" presName="connTx" presStyleLbl="parChTrans1D2" presStyleIdx="2" presStyleCnt="4"/>
      <dgm:spPr/>
    </dgm:pt>
    <dgm:pt modelId="{EDE6F89A-43A7-0740-9CEB-C73D6525D483}" type="pres">
      <dgm:prSet presAssocID="{ACAB8FB4-938A-EA4C-835D-AB22C1E56498}" presName="node" presStyleLbl="node1" presStyleIdx="2" presStyleCnt="4" custRadScaleRad="24210" custRadScaleInc="89299">
        <dgm:presLayoutVars>
          <dgm:bulletEnabled val="1"/>
        </dgm:presLayoutVars>
      </dgm:prSet>
      <dgm:spPr/>
    </dgm:pt>
    <dgm:pt modelId="{9EC72295-1CAF-A445-9BD4-028FD159EFBD}" type="pres">
      <dgm:prSet presAssocID="{6271B23C-B4C8-014A-847D-5607CAF46362}" presName="Name9" presStyleLbl="parChTrans1D2" presStyleIdx="3" presStyleCnt="4"/>
      <dgm:spPr/>
    </dgm:pt>
    <dgm:pt modelId="{6D57ABB0-1003-E344-A714-39679DF8FCB7}" type="pres">
      <dgm:prSet presAssocID="{6271B23C-B4C8-014A-847D-5607CAF46362}" presName="connTx" presStyleLbl="parChTrans1D2" presStyleIdx="3" presStyleCnt="4"/>
      <dgm:spPr/>
    </dgm:pt>
    <dgm:pt modelId="{87964860-C4E5-2B42-9F24-23CD8074036C}" type="pres">
      <dgm:prSet presAssocID="{5CFC7421-802B-8649-BB7A-9F7A7DA2B870}" presName="node" presStyleLbl="node1" presStyleIdx="3" presStyleCnt="4" custScaleX="118961" custScaleY="107435" custRadScaleRad="77005" custRadScaleInc="30884">
        <dgm:presLayoutVars>
          <dgm:bulletEnabled val="1"/>
        </dgm:presLayoutVars>
      </dgm:prSet>
      <dgm:spPr/>
    </dgm:pt>
  </dgm:ptLst>
  <dgm:cxnLst>
    <dgm:cxn modelId="{62D30115-CDB2-4D48-AD79-C905A9D4823E}" type="presOf" srcId="{ACAB8FB4-938A-EA4C-835D-AB22C1E56498}" destId="{EDE6F89A-43A7-0740-9CEB-C73D6525D483}" srcOrd="0" destOrd="0" presId="urn:microsoft.com/office/officeart/2005/8/layout/radial1"/>
    <dgm:cxn modelId="{1A4C542B-843D-6149-B72A-8A679813DE37}" type="presOf" srcId="{6271B23C-B4C8-014A-847D-5607CAF46362}" destId="{6D57ABB0-1003-E344-A714-39679DF8FCB7}" srcOrd="1" destOrd="0" presId="urn:microsoft.com/office/officeart/2005/8/layout/radial1"/>
    <dgm:cxn modelId="{BF25842C-5CF1-3A4D-A9A1-38914AE089D6}" type="presOf" srcId="{2515F1D6-CFED-BE42-8556-5F4CD11AD5DD}" destId="{C37DD5AC-9F7C-9242-A176-46AAEE09F5F5}" srcOrd="1" destOrd="0" presId="urn:microsoft.com/office/officeart/2005/8/layout/radial1"/>
    <dgm:cxn modelId="{6EC3BD33-5A67-5B47-A70A-D812D379F4AE}" type="presOf" srcId="{71E07CA2-F46F-DB44-99BF-3E02B9A7B636}" destId="{F452E337-9A8D-7147-A0DE-77B428363FE7}" srcOrd="0" destOrd="0" presId="urn:microsoft.com/office/officeart/2005/8/layout/radial1"/>
    <dgm:cxn modelId="{E5DF7243-A447-5940-8D43-01B50758AD29}" type="presOf" srcId="{2515F1D6-CFED-BE42-8556-5F4CD11AD5DD}" destId="{306ED93E-92ED-334E-B4E5-D99A0B0B5198}" srcOrd="0" destOrd="0" presId="urn:microsoft.com/office/officeart/2005/8/layout/radial1"/>
    <dgm:cxn modelId="{DA7BCB4F-BD31-6B4A-BD03-44ED9AFE244E}" srcId="{AE8990D6-652F-574D-9ED8-2B5A3E64D539}" destId="{ACAB8FB4-938A-EA4C-835D-AB22C1E56498}" srcOrd="2" destOrd="0" parTransId="{2515F1D6-CFED-BE42-8556-5F4CD11AD5DD}" sibTransId="{D7E451C6-5936-414B-9D65-29FB1545D968}"/>
    <dgm:cxn modelId="{05461B5B-CFC8-5A44-8D6F-30F9CADD98F5}" type="presOf" srcId="{5CFC7421-802B-8649-BB7A-9F7A7DA2B870}" destId="{87964860-C4E5-2B42-9F24-23CD8074036C}" srcOrd="0" destOrd="0" presId="urn:microsoft.com/office/officeart/2005/8/layout/radial1"/>
    <dgm:cxn modelId="{FE0DDB6D-20EA-5D40-8CD1-02A23D56F336}" type="presOf" srcId="{6271B23C-B4C8-014A-847D-5607CAF46362}" destId="{9EC72295-1CAF-A445-9BD4-028FD159EFBD}" srcOrd="0" destOrd="0" presId="urn:microsoft.com/office/officeart/2005/8/layout/radial1"/>
    <dgm:cxn modelId="{00BFBA7A-0AE6-3D4F-A4CC-C3A84C1BDFFA}" type="presOf" srcId="{B1058C52-C848-6744-82F6-193401DCD266}" destId="{3FD92B4C-9502-B74A-AA65-6FC383529055}" srcOrd="0" destOrd="0" presId="urn:microsoft.com/office/officeart/2005/8/layout/radial1"/>
    <dgm:cxn modelId="{D24EC987-6324-B84C-8B98-0920A0E44314}" srcId="{AE8990D6-652F-574D-9ED8-2B5A3E64D539}" destId="{5CFC7421-802B-8649-BB7A-9F7A7DA2B870}" srcOrd="3" destOrd="0" parTransId="{6271B23C-B4C8-014A-847D-5607CAF46362}" sibTransId="{D4E20126-9447-2047-86D6-8BE8E7D84BAA}"/>
    <dgm:cxn modelId="{12038F8D-DA90-7B42-A5A5-B73A5731A6C1}" type="presOf" srcId="{71E07CA2-F46F-DB44-99BF-3E02B9A7B636}" destId="{EAACF0D3-8C86-6547-B8E9-E77E4ADA794F}" srcOrd="1" destOrd="0" presId="urn:microsoft.com/office/officeart/2005/8/layout/radial1"/>
    <dgm:cxn modelId="{9F646F93-2E2F-C84B-930B-20ED339FA479}" type="presOf" srcId="{86D15660-48BC-EF49-AEC1-7A4852407CF9}" destId="{94F6424C-41E0-984E-A840-F141E9ABE04C}" srcOrd="0" destOrd="0" presId="urn:microsoft.com/office/officeart/2005/8/layout/radial1"/>
    <dgm:cxn modelId="{907DD8AF-7B25-AB41-9AF4-CC65B222BC9E}" srcId="{0109DAB0-615D-E740-9E5E-0DF7586EB7AE}" destId="{AE8990D6-652F-574D-9ED8-2B5A3E64D539}" srcOrd="0" destOrd="0" parTransId="{C4B4C873-0697-6349-9778-13D58C3F989C}" sibTransId="{B6FB315D-3E5E-654D-A3CB-244CD9259A96}"/>
    <dgm:cxn modelId="{8FD57FBF-3889-5C46-BE0B-7E3DF9382645}" type="presOf" srcId="{0109DAB0-615D-E740-9E5E-0DF7586EB7AE}" destId="{3C87E227-2180-7B43-AC7A-85291CF822CF}" srcOrd="0" destOrd="0" presId="urn:microsoft.com/office/officeart/2005/8/layout/radial1"/>
    <dgm:cxn modelId="{5B8181C2-B0B5-5842-ABC5-43163F6D0FDA}" type="presOf" srcId="{AE8990D6-652F-574D-9ED8-2B5A3E64D539}" destId="{B613DBDE-4A69-894C-B15F-8AA2C01DA60D}" srcOrd="0" destOrd="0" presId="urn:microsoft.com/office/officeart/2005/8/layout/radial1"/>
    <dgm:cxn modelId="{E8B0D0C4-B3D7-C045-B736-B71D2CA5FCBB}" srcId="{AE8990D6-652F-574D-9ED8-2B5A3E64D539}" destId="{78009653-3BB0-EA4A-B646-D7C0427ADD5F}" srcOrd="1" destOrd="0" parTransId="{B1058C52-C848-6744-82F6-193401DCD266}" sibTransId="{E59CA2E3-645A-C044-9683-61EEC112084A}"/>
    <dgm:cxn modelId="{3461B1F4-C98C-364A-9413-6A7BAD62B0CD}" type="presOf" srcId="{78009653-3BB0-EA4A-B646-D7C0427ADD5F}" destId="{C9916E7F-8ABB-A14E-9130-280B36308A33}" srcOrd="0" destOrd="0" presId="urn:microsoft.com/office/officeart/2005/8/layout/radial1"/>
    <dgm:cxn modelId="{3BDDB6FB-B9C7-7846-9415-369B3D702A33}" type="presOf" srcId="{B1058C52-C848-6744-82F6-193401DCD266}" destId="{F6AB3DA5-1A33-5348-9335-E3A3687E75F4}" srcOrd="1" destOrd="0" presId="urn:microsoft.com/office/officeart/2005/8/layout/radial1"/>
    <dgm:cxn modelId="{714D8AFF-C067-8F4C-B652-DE2A3AD8D607}" srcId="{AE8990D6-652F-574D-9ED8-2B5A3E64D539}" destId="{86D15660-48BC-EF49-AEC1-7A4852407CF9}" srcOrd="0" destOrd="0" parTransId="{71E07CA2-F46F-DB44-99BF-3E02B9A7B636}" sibTransId="{534A0585-C843-B540-B1B6-5933313388CD}"/>
    <dgm:cxn modelId="{0255AF2F-B8C5-7240-B8ED-359EDC1E4C11}" type="presParOf" srcId="{3C87E227-2180-7B43-AC7A-85291CF822CF}" destId="{B613DBDE-4A69-894C-B15F-8AA2C01DA60D}" srcOrd="0" destOrd="0" presId="urn:microsoft.com/office/officeart/2005/8/layout/radial1"/>
    <dgm:cxn modelId="{130A4C95-F603-7249-BF66-BE9BBF8175DB}" type="presParOf" srcId="{3C87E227-2180-7B43-AC7A-85291CF822CF}" destId="{F452E337-9A8D-7147-A0DE-77B428363FE7}" srcOrd="1" destOrd="0" presId="urn:microsoft.com/office/officeart/2005/8/layout/radial1"/>
    <dgm:cxn modelId="{3675373B-7E3D-E04E-A8FB-3F9BB028BF9D}" type="presParOf" srcId="{F452E337-9A8D-7147-A0DE-77B428363FE7}" destId="{EAACF0D3-8C86-6547-B8E9-E77E4ADA794F}" srcOrd="0" destOrd="0" presId="urn:microsoft.com/office/officeart/2005/8/layout/radial1"/>
    <dgm:cxn modelId="{0E5C5495-D181-8345-87E3-BEBA98EC9C43}" type="presParOf" srcId="{3C87E227-2180-7B43-AC7A-85291CF822CF}" destId="{94F6424C-41E0-984E-A840-F141E9ABE04C}" srcOrd="2" destOrd="0" presId="urn:microsoft.com/office/officeart/2005/8/layout/radial1"/>
    <dgm:cxn modelId="{251EC83C-6DD2-7640-B527-F7048A3A83F5}" type="presParOf" srcId="{3C87E227-2180-7B43-AC7A-85291CF822CF}" destId="{3FD92B4C-9502-B74A-AA65-6FC383529055}" srcOrd="3" destOrd="0" presId="urn:microsoft.com/office/officeart/2005/8/layout/radial1"/>
    <dgm:cxn modelId="{81C319F8-D95F-0444-8428-D9D6164B1F49}" type="presParOf" srcId="{3FD92B4C-9502-B74A-AA65-6FC383529055}" destId="{F6AB3DA5-1A33-5348-9335-E3A3687E75F4}" srcOrd="0" destOrd="0" presId="urn:microsoft.com/office/officeart/2005/8/layout/radial1"/>
    <dgm:cxn modelId="{881CE8EC-3469-A245-8D52-7E4E8AB60180}" type="presParOf" srcId="{3C87E227-2180-7B43-AC7A-85291CF822CF}" destId="{C9916E7F-8ABB-A14E-9130-280B36308A33}" srcOrd="4" destOrd="0" presId="urn:microsoft.com/office/officeart/2005/8/layout/radial1"/>
    <dgm:cxn modelId="{70E40700-AE97-E24C-8D6C-7C7CFC010D32}" type="presParOf" srcId="{3C87E227-2180-7B43-AC7A-85291CF822CF}" destId="{306ED93E-92ED-334E-B4E5-D99A0B0B5198}" srcOrd="5" destOrd="0" presId="urn:microsoft.com/office/officeart/2005/8/layout/radial1"/>
    <dgm:cxn modelId="{90CF9132-BEE8-ED41-9B64-D9F271E31768}" type="presParOf" srcId="{306ED93E-92ED-334E-B4E5-D99A0B0B5198}" destId="{C37DD5AC-9F7C-9242-A176-46AAEE09F5F5}" srcOrd="0" destOrd="0" presId="urn:microsoft.com/office/officeart/2005/8/layout/radial1"/>
    <dgm:cxn modelId="{7A660E8C-F091-D045-B62A-7C831C9923C9}" type="presParOf" srcId="{3C87E227-2180-7B43-AC7A-85291CF822CF}" destId="{EDE6F89A-43A7-0740-9CEB-C73D6525D483}" srcOrd="6" destOrd="0" presId="urn:microsoft.com/office/officeart/2005/8/layout/radial1"/>
    <dgm:cxn modelId="{EF59D345-78F3-AE4E-AD9E-D5C71F083471}" type="presParOf" srcId="{3C87E227-2180-7B43-AC7A-85291CF822CF}" destId="{9EC72295-1CAF-A445-9BD4-028FD159EFBD}" srcOrd="7" destOrd="0" presId="urn:microsoft.com/office/officeart/2005/8/layout/radial1"/>
    <dgm:cxn modelId="{2D93DAC0-107E-C64C-898E-BCE04ED20328}" type="presParOf" srcId="{9EC72295-1CAF-A445-9BD4-028FD159EFBD}" destId="{6D57ABB0-1003-E344-A714-39679DF8FCB7}" srcOrd="0" destOrd="0" presId="urn:microsoft.com/office/officeart/2005/8/layout/radial1"/>
    <dgm:cxn modelId="{1FAE1FE0-F74C-9847-8EEA-75BCC9A0D0C5}" type="presParOf" srcId="{3C87E227-2180-7B43-AC7A-85291CF822CF}" destId="{87964860-C4E5-2B42-9F24-23CD8074036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079CE7-16E6-034F-99F5-3BA490E326B1}" type="doc">
      <dgm:prSet loTypeId="urn:microsoft.com/office/officeart/2005/8/layout/chart3" loCatId="relationship" qsTypeId="urn:microsoft.com/office/officeart/2005/8/quickstyle/simple4" qsCatId="simple" csTypeId="urn:microsoft.com/office/officeart/2005/8/colors/accent1_2" csCatId="accent1" phldr="1"/>
      <dgm:spPr/>
    </dgm:pt>
    <dgm:pt modelId="{25E9CC9E-D029-B544-A856-1F89D88BF301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1400" dirty="0" err="1"/>
            <a:t>justicia</a:t>
          </a:r>
          <a:endParaRPr lang="en-US" sz="1400" dirty="0"/>
        </a:p>
      </dgm:t>
    </dgm:pt>
    <dgm:pt modelId="{FC78C980-CC63-F743-B4D3-A70F7A65F0B6}" type="parTrans" cxnId="{969B6929-87BD-A041-B50C-F7CE60D8689F}">
      <dgm:prSet/>
      <dgm:spPr/>
      <dgm:t>
        <a:bodyPr/>
        <a:lstStyle/>
        <a:p>
          <a:endParaRPr lang="en-US"/>
        </a:p>
      </dgm:t>
    </dgm:pt>
    <dgm:pt modelId="{78BC3165-2594-3542-8B29-80F6DDFE436D}" type="sibTrans" cxnId="{969B6929-87BD-A041-B50C-F7CE60D8689F}">
      <dgm:prSet/>
      <dgm:spPr/>
      <dgm:t>
        <a:bodyPr/>
        <a:lstStyle/>
        <a:p>
          <a:endParaRPr lang="en-US"/>
        </a:p>
      </dgm:t>
    </dgm:pt>
    <dgm:pt modelId="{BB4D58E7-1496-B545-A368-663EBE3D2C4A}">
      <dgm:prSet custT="1"/>
      <dgm:spPr/>
      <dgm:t>
        <a:bodyPr/>
        <a:lstStyle/>
        <a:p>
          <a:r>
            <a:rPr lang="en-US" sz="1400" dirty="0" err="1"/>
            <a:t>Respuesta</a:t>
          </a:r>
          <a:r>
            <a:rPr lang="en-US" sz="1400" dirty="0"/>
            <a:t> </a:t>
          </a:r>
          <a:r>
            <a:rPr lang="en-US" sz="1400" dirty="0" err="1"/>
            <a:t>diferenciada</a:t>
          </a:r>
          <a:endParaRPr lang="en-US" sz="1400" dirty="0"/>
        </a:p>
      </dgm:t>
    </dgm:pt>
    <dgm:pt modelId="{02C64378-8B9A-F541-8E01-EE0339C15C90}" type="parTrans" cxnId="{008FADFF-3B1A-D647-B4C3-2A29387D9058}">
      <dgm:prSet/>
      <dgm:spPr/>
      <dgm:t>
        <a:bodyPr/>
        <a:lstStyle/>
        <a:p>
          <a:endParaRPr lang="en-US"/>
        </a:p>
      </dgm:t>
    </dgm:pt>
    <dgm:pt modelId="{AE6C5CBD-1C44-0F4A-B157-1E8206EE160B}" type="sibTrans" cxnId="{008FADFF-3B1A-D647-B4C3-2A29387D9058}">
      <dgm:prSet/>
      <dgm:spPr/>
      <dgm:t>
        <a:bodyPr/>
        <a:lstStyle/>
        <a:p>
          <a:endParaRPr lang="en-US"/>
        </a:p>
      </dgm:t>
    </dgm:pt>
    <dgm:pt modelId="{C613BF03-F977-2F4F-A760-AFC8D733F736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1400" dirty="0" err="1"/>
            <a:t>eficiencia</a:t>
          </a:r>
          <a:endParaRPr lang="en-US" sz="1400" dirty="0"/>
        </a:p>
      </dgm:t>
    </dgm:pt>
    <dgm:pt modelId="{E87DB409-189C-9741-9826-7DB0C0EE106E}" type="parTrans" cxnId="{1D9AFF14-DBBF-974E-88BB-51D3401BB8A8}">
      <dgm:prSet/>
      <dgm:spPr/>
      <dgm:t>
        <a:bodyPr/>
        <a:lstStyle/>
        <a:p>
          <a:endParaRPr lang="en-US"/>
        </a:p>
      </dgm:t>
    </dgm:pt>
    <dgm:pt modelId="{1736C681-EC1A-D243-9F80-F0A3ABB03709}" type="sibTrans" cxnId="{1D9AFF14-DBBF-974E-88BB-51D3401BB8A8}">
      <dgm:prSet/>
      <dgm:spPr/>
      <dgm:t>
        <a:bodyPr/>
        <a:lstStyle/>
        <a:p>
          <a:endParaRPr lang="en-US"/>
        </a:p>
      </dgm:t>
    </dgm:pt>
    <dgm:pt modelId="{788A266D-CB5A-C849-AEA7-048D1CE7E056}" type="pres">
      <dgm:prSet presAssocID="{5D079CE7-16E6-034F-99F5-3BA490E326B1}" presName="compositeShape" presStyleCnt="0">
        <dgm:presLayoutVars>
          <dgm:chMax val="7"/>
          <dgm:dir/>
          <dgm:resizeHandles val="exact"/>
        </dgm:presLayoutVars>
      </dgm:prSet>
      <dgm:spPr/>
    </dgm:pt>
    <dgm:pt modelId="{C6C0398E-5DF1-F24E-9796-ADAD05B8C726}" type="pres">
      <dgm:prSet presAssocID="{5D079CE7-16E6-034F-99F5-3BA490E326B1}" presName="wedge1" presStyleLbl="node1" presStyleIdx="0" presStyleCnt="3"/>
      <dgm:spPr/>
    </dgm:pt>
    <dgm:pt modelId="{A6561189-97BA-D64B-BBC0-25686C4693DA}" type="pres">
      <dgm:prSet presAssocID="{5D079CE7-16E6-034F-99F5-3BA490E326B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1C7C1E5-AC56-8D4C-B0F8-41E32D153D9D}" type="pres">
      <dgm:prSet presAssocID="{5D079CE7-16E6-034F-99F5-3BA490E326B1}" presName="wedge2" presStyleLbl="node1" presStyleIdx="1" presStyleCnt="3"/>
      <dgm:spPr/>
    </dgm:pt>
    <dgm:pt modelId="{CF3A5B1E-B121-5146-A96C-4C8904DF404E}" type="pres">
      <dgm:prSet presAssocID="{5D079CE7-16E6-034F-99F5-3BA490E326B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B3E713C-5D2F-BA4F-A01C-1C230AC4E998}" type="pres">
      <dgm:prSet presAssocID="{5D079CE7-16E6-034F-99F5-3BA490E326B1}" presName="wedge3" presStyleLbl="node1" presStyleIdx="2" presStyleCnt="3"/>
      <dgm:spPr/>
    </dgm:pt>
    <dgm:pt modelId="{52E7D205-C601-B548-B539-E8E946E429D8}" type="pres">
      <dgm:prSet presAssocID="{5D079CE7-16E6-034F-99F5-3BA490E326B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D9AFF14-DBBF-974E-88BB-51D3401BB8A8}" srcId="{5D079CE7-16E6-034F-99F5-3BA490E326B1}" destId="{C613BF03-F977-2F4F-A760-AFC8D733F736}" srcOrd="2" destOrd="0" parTransId="{E87DB409-189C-9741-9826-7DB0C0EE106E}" sibTransId="{1736C681-EC1A-D243-9F80-F0A3ABB03709}"/>
    <dgm:cxn modelId="{C5D5E528-F0F1-904D-8E59-5BADF4CAF8EE}" type="presOf" srcId="{C613BF03-F977-2F4F-A760-AFC8D733F736}" destId="{52E7D205-C601-B548-B539-E8E946E429D8}" srcOrd="1" destOrd="0" presId="urn:microsoft.com/office/officeart/2005/8/layout/chart3"/>
    <dgm:cxn modelId="{969B6929-87BD-A041-B50C-F7CE60D8689F}" srcId="{5D079CE7-16E6-034F-99F5-3BA490E326B1}" destId="{25E9CC9E-D029-B544-A856-1F89D88BF301}" srcOrd="0" destOrd="0" parTransId="{FC78C980-CC63-F743-B4D3-A70F7A65F0B6}" sibTransId="{78BC3165-2594-3542-8B29-80F6DDFE436D}"/>
    <dgm:cxn modelId="{1B7A7941-B96B-E64E-A486-E02829561424}" type="presOf" srcId="{C613BF03-F977-2F4F-A760-AFC8D733F736}" destId="{DB3E713C-5D2F-BA4F-A01C-1C230AC4E998}" srcOrd="0" destOrd="0" presId="urn:microsoft.com/office/officeart/2005/8/layout/chart3"/>
    <dgm:cxn modelId="{1F854488-B78B-FB4D-BF59-1F693007421F}" type="presOf" srcId="{25E9CC9E-D029-B544-A856-1F89D88BF301}" destId="{A6561189-97BA-D64B-BBC0-25686C4693DA}" srcOrd="1" destOrd="0" presId="urn:microsoft.com/office/officeart/2005/8/layout/chart3"/>
    <dgm:cxn modelId="{29BA89A2-9A17-0644-82FA-A6D43E5BE5F1}" type="presOf" srcId="{BB4D58E7-1496-B545-A368-663EBE3D2C4A}" destId="{CF3A5B1E-B121-5146-A96C-4C8904DF404E}" srcOrd="1" destOrd="0" presId="urn:microsoft.com/office/officeart/2005/8/layout/chart3"/>
    <dgm:cxn modelId="{FD037AB6-B638-B345-ACA4-370733A1E827}" type="presOf" srcId="{25E9CC9E-D029-B544-A856-1F89D88BF301}" destId="{C6C0398E-5DF1-F24E-9796-ADAD05B8C726}" srcOrd="0" destOrd="0" presId="urn:microsoft.com/office/officeart/2005/8/layout/chart3"/>
    <dgm:cxn modelId="{CFFFDCEB-DE72-5543-8D4A-E04D6CCAE398}" type="presOf" srcId="{5D079CE7-16E6-034F-99F5-3BA490E326B1}" destId="{788A266D-CB5A-C849-AEA7-048D1CE7E056}" srcOrd="0" destOrd="0" presId="urn:microsoft.com/office/officeart/2005/8/layout/chart3"/>
    <dgm:cxn modelId="{BF6220F2-CAAA-EE40-A664-2EDC173E4D12}" type="presOf" srcId="{BB4D58E7-1496-B545-A368-663EBE3D2C4A}" destId="{71C7C1E5-AC56-8D4C-B0F8-41E32D153D9D}" srcOrd="0" destOrd="0" presId="urn:microsoft.com/office/officeart/2005/8/layout/chart3"/>
    <dgm:cxn modelId="{008FADFF-3B1A-D647-B4C3-2A29387D9058}" srcId="{5D079CE7-16E6-034F-99F5-3BA490E326B1}" destId="{BB4D58E7-1496-B545-A368-663EBE3D2C4A}" srcOrd="1" destOrd="0" parTransId="{02C64378-8B9A-F541-8E01-EE0339C15C90}" sibTransId="{AE6C5CBD-1C44-0F4A-B157-1E8206EE160B}"/>
    <dgm:cxn modelId="{2044A7BC-158C-CC4C-9059-6C788D9E8640}" type="presParOf" srcId="{788A266D-CB5A-C849-AEA7-048D1CE7E056}" destId="{C6C0398E-5DF1-F24E-9796-ADAD05B8C726}" srcOrd="0" destOrd="0" presId="urn:microsoft.com/office/officeart/2005/8/layout/chart3"/>
    <dgm:cxn modelId="{70F5908A-2223-3C49-9628-EE95C8041EDB}" type="presParOf" srcId="{788A266D-CB5A-C849-AEA7-048D1CE7E056}" destId="{A6561189-97BA-D64B-BBC0-25686C4693DA}" srcOrd="1" destOrd="0" presId="urn:microsoft.com/office/officeart/2005/8/layout/chart3"/>
    <dgm:cxn modelId="{EEA851E0-14F0-1541-8944-7F29370764D2}" type="presParOf" srcId="{788A266D-CB5A-C849-AEA7-048D1CE7E056}" destId="{71C7C1E5-AC56-8D4C-B0F8-41E32D153D9D}" srcOrd="2" destOrd="0" presId="urn:microsoft.com/office/officeart/2005/8/layout/chart3"/>
    <dgm:cxn modelId="{3B246168-C015-D04E-9619-FCB3FCC1301E}" type="presParOf" srcId="{788A266D-CB5A-C849-AEA7-048D1CE7E056}" destId="{CF3A5B1E-B121-5146-A96C-4C8904DF404E}" srcOrd="3" destOrd="0" presId="urn:microsoft.com/office/officeart/2005/8/layout/chart3"/>
    <dgm:cxn modelId="{14BE57F0-399E-BB4A-BA10-ADD0EF51DB32}" type="presParOf" srcId="{788A266D-CB5A-C849-AEA7-048D1CE7E056}" destId="{DB3E713C-5D2F-BA4F-A01C-1C230AC4E998}" srcOrd="4" destOrd="0" presId="urn:microsoft.com/office/officeart/2005/8/layout/chart3"/>
    <dgm:cxn modelId="{AE011557-447A-774A-9DFA-051F2C0A5131}" type="presParOf" srcId="{788A266D-CB5A-C849-AEA7-048D1CE7E056}" destId="{52E7D205-C601-B548-B539-E8E946E429D8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B77E1EA-87F7-BF48-B76A-6165B2DE4E2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D145F8-83B5-2E42-A9F8-E854520EAC63}">
      <dgm:prSet phldrT="[Text]" custT="1"/>
      <dgm:spPr/>
      <dgm:t>
        <a:bodyPr/>
        <a:lstStyle/>
        <a:p>
          <a:r>
            <a:rPr lang="en-NZ" sz="2200" dirty="0" err="1"/>
            <a:t>Diferentes</a:t>
          </a:r>
          <a:r>
            <a:rPr lang="en-NZ" sz="2200" dirty="0"/>
            <a:t> </a:t>
          </a:r>
          <a:r>
            <a:rPr lang="en-NZ" sz="2200" dirty="0" err="1"/>
            <a:t>formas</a:t>
          </a:r>
          <a:r>
            <a:rPr lang="en-NZ" sz="2200" dirty="0"/>
            <a:t> de </a:t>
          </a:r>
          <a:r>
            <a:rPr lang="en-NZ" sz="2200" dirty="0" err="1"/>
            <a:t>organizar</a:t>
          </a:r>
          <a:r>
            <a:rPr lang="en-NZ" sz="2200" dirty="0"/>
            <a:t> el OS </a:t>
          </a:r>
          <a:r>
            <a:rPr lang="en-NZ" sz="2200" dirty="0" err="1"/>
            <a:t>dependiendo</a:t>
          </a:r>
          <a:r>
            <a:rPr lang="en-NZ" sz="2200" dirty="0"/>
            <a:t> de </a:t>
          </a:r>
          <a:r>
            <a:rPr lang="en-NZ" sz="2200" dirty="0" err="1"/>
            <a:t>las</a:t>
          </a:r>
          <a:r>
            <a:rPr lang="en-NZ" sz="2200" dirty="0"/>
            <a:t> </a:t>
          </a:r>
          <a:r>
            <a:rPr lang="en-NZ" sz="2200" dirty="0" err="1"/>
            <a:t>demandas</a:t>
          </a:r>
          <a:r>
            <a:rPr lang="en-NZ" sz="2200" dirty="0"/>
            <a:t> </a:t>
          </a:r>
          <a:r>
            <a:rPr lang="en-NZ" sz="2200" dirty="0" err="1"/>
            <a:t>actuales</a:t>
          </a:r>
          <a:r>
            <a:rPr lang="en-NZ" sz="2200" dirty="0"/>
            <a:t>:</a:t>
          </a:r>
          <a:endParaRPr lang="en-US" sz="2200" dirty="0"/>
        </a:p>
      </dgm:t>
    </dgm:pt>
    <dgm:pt modelId="{740764E2-5B3C-9D40-BA44-038C3CF19D35}" type="parTrans" cxnId="{0914CDE4-D52B-4C44-999A-7C4E4113B9DC}">
      <dgm:prSet/>
      <dgm:spPr/>
      <dgm:t>
        <a:bodyPr/>
        <a:lstStyle/>
        <a:p>
          <a:endParaRPr lang="en-US"/>
        </a:p>
      </dgm:t>
    </dgm:pt>
    <dgm:pt modelId="{4517C349-6294-7B48-8278-ED5FD9B8FC61}" type="sibTrans" cxnId="{0914CDE4-D52B-4C44-999A-7C4E4113B9DC}">
      <dgm:prSet/>
      <dgm:spPr/>
      <dgm:t>
        <a:bodyPr/>
        <a:lstStyle/>
        <a:p>
          <a:endParaRPr lang="en-US"/>
        </a:p>
      </dgm:t>
    </dgm:pt>
    <dgm:pt modelId="{4C876D49-8477-2C4A-BB4A-12851A6EE2FE}">
      <dgm:prSet custT="1"/>
      <dgm:spPr/>
      <dgm:t>
        <a:bodyPr/>
        <a:lstStyle/>
        <a:p>
          <a:r>
            <a:rPr lang="en-NZ" sz="1800" dirty="0" err="1"/>
            <a:t>Arquitectura</a:t>
          </a:r>
          <a:r>
            <a:rPr lang="en-NZ" sz="1800" dirty="0"/>
            <a:t> de microkernel</a:t>
          </a:r>
        </a:p>
      </dgm:t>
    </dgm:pt>
    <dgm:pt modelId="{4A895147-C49F-4045-B3A0-0F0E96D01822}" type="parTrans" cxnId="{3C2A5F09-1A3D-5141-9A11-539E2D43DD4F}">
      <dgm:prSet/>
      <dgm:spPr/>
      <dgm:t>
        <a:bodyPr/>
        <a:lstStyle/>
        <a:p>
          <a:endParaRPr lang="en-US"/>
        </a:p>
      </dgm:t>
    </dgm:pt>
    <dgm:pt modelId="{2AFE65BC-047D-4747-BA3A-620FE859BAB7}" type="sibTrans" cxnId="{3C2A5F09-1A3D-5141-9A11-539E2D43DD4F}">
      <dgm:prSet/>
      <dgm:spPr/>
      <dgm:t>
        <a:bodyPr/>
        <a:lstStyle/>
        <a:p>
          <a:endParaRPr lang="en-US"/>
        </a:p>
      </dgm:t>
    </dgm:pt>
    <dgm:pt modelId="{22F80CB3-9173-2548-B161-4E16CD387926}">
      <dgm:prSet custT="1"/>
      <dgm:spPr/>
      <dgm:t>
        <a:bodyPr/>
        <a:lstStyle/>
        <a:p>
          <a:r>
            <a:rPr lang="en-NZ" sz="1800" dirty="0"/>
            <a:t>Multithreading</a:t>
          </a:r>
        </a:p>
      </dgm:t>
    </dgm:pt>
    <dgm:pt modelId="{CC55D367-E5DD-1C41-88C0-715C4D5F5776}" type="parTrans" cxnId="{45A8A8C0-9AF3-E542-B6EB-F3CB52F3953A}">
      <dgm:prSet/>
      <dgm:spPr/>
      <dgm:t>
        <a:bodyPr/>
        <a:lstStyle/>
        <a:p>
          <a:endParaRPr lang="en-US"/>
        </a:p>
      </dgm:t>
    </dgm:pt>
    <dgm:pt modelId="{BFCEF71D-0588-244D-ABFC-AA372BCD87E0}" type="sibTrans" cxnId="{45A8A8C0-9AF3-E542-B6EB-F3CB52F3953A}">
      <dgm:prSet/>
      <dgm:spPr/>
      <dgm:t>
        <a:bodyPr/>
        <a:lstStyle/>
        <a:p>
          <a:endParaRPr lang="en-US"/>
        </a:p>
      </dgm:t>
    </dgm:pt>
    <dgm:pt modelId="{C0ED2A2F-69EF-FD4D-8999-D9EBBBB68B3B}">
      <dgm:prSet custT="1"/>
      <dgm:spPr/>
      <dgm:t>
        <a:bodyPr/>
        <a:lstStyle/>
        <a:p>
          <a:r>
            <a:rPr lang="en-NZ" sz="1800" dirty="0" err="1"/>
            <a:t>Multiprocesamiento</a:t>
          </a:r>
          <a:r>
            <a:rPr lang="en-NZ" sz="1800" dirty="0"/>
            <a:t> </a:t>
          </a:r>
          <a:r>
            <a:rPr lang="en-NZ" sz="1800" dirty="0" err="1"/>
            <a:t>simétrico</a:t>
          </a:r>
          <a:endParaRPr lang="en-NZ" sz="1800" dirty="0"/>
        </a:p>
      </dgm:t>
    </dgm:pt>
    <dgm:pt modelId="{6D14272C-A272-124C-B272-0B93C3FBE164}" type="parTrans" cxnId="{A15C3EEC-00F4-DA4B-96C7-D8DBDA6F1DAF}">
      <dgm:prSet/>
      <dgm:spPr/>
      <dgm:t>
        <a:bodyPr/>
        <a:lstStyle/>
        <a:p>
          <a:endParaRPr lang="en-US"/>
        </a:p>
      </dgm:t>
    </dgm:pt>
    <dgm:pt modelId="{B9488A49-8E20-634B-BB37-1BE399AA9313}" type="sibTrans" cxnId="{A15C3EEC-00F4-DA4B-96C7-D8DBDA6F1DAF}">
      <dgm:prSet/>
      <dgm:spPr/>
      <dgm:t>
        <a:bodyPr/>
        <a:lstStyle/>
        <a:p>
          <a:endParaRPr lang="en-US"/>
        </a:p>
      </dgm:t>
    </dgm:pt>
    <dgm:pt modelId="{CA2FCDA9-35D5-ED47-ADC6-F0992EA0D9FC}">
      <dgm:prSet custT="1"/>
      <dgm:spPr/>
      <dgm:t>
        <a:bodyPr/>
        <a:lstStyle/>
        <a:p>
          <a:r>
            <a:rPr lang="en-NZ" sz="1800" dirty="0" err="1"/>
            <a:t>Sistemas</a:t>
          </a:r>
          <a:r>
            <a:rPr lang="en-NZ" sz="1800" dirty="0"/>
            <a:t> </a:t>
          </a:r>
          <a:r>
            <a:rPr lang="en-NZ" sz="1800" dirty="0" err="1"/>
            <a:t>operativos</a:t>
          </a:r>
          <a:r>
            <a:rPr lang="en-NZ" sz="1800" dirty="0"/>
            <a:t> </a:t>
          </a:r>
          <a:r>
            <a:rPr lang="en-NZ" sz="1800" dirty="0" err="1"/>
            <a:t>distribuidos</a:t>
          </a:r>
          <a:endParaRPr lang="en-NZ" sz="1800" dirty="0"/>
        </a:p>
      </dgm:t>
    </dgm:pt>
    <dgm:pt modelId="{062AB766-5965-A040-AF71-E9F77315A035}" type="parTrans" cxnId="{C5424E64-20F9-FB47-9D8F-04C1243230E1}">
      <dgm:prSet/>
      <dgm:spPr/>
      <dgm:t>
        <a:bodyPr/>
        <a:lstStyle/>
        <a:p>
          <a:endParaRPr lang="en-US"/>
        </a:p>
      </dgm:t>
    </dgm:pt>
    <dgm:pt modelId="{42EE109C-99A4-BB43-8E32-627383E4AAF6}" type="sibTrans" cxnId="{C5424E64-20F9-FB47-9D8F-04C1243230E1}">
      <dgm:prSet/>
      <dgm:spPr/>
      <dgm:t>
        <a:bodyPr/>
        <a:lstStyle/>
        <a:p>
          <a:endParaRPr lang="en-US"/>
        </a:p>
      </dgm:t>
    </dgm:pt>
    <dgm:pt modelId="{47690C75-3716-A241-A311-4612C26AC664}">
      <dgm:prSet custT="1"/>
      <dgm:spPr/>
      <dgm:t>
        <a:bodyPr/>
        <a:lstStyle/>
        <a:p>
          <a:r>
            <a:rPr lang="en-NZ" sz="1800" dirty="0" err="1"/>
            <a:t>Diseño</a:t>
          </a:r>
          <a:r>
            <a:rPr lang="en-NZ" sz="1800" dirty="0"/>
            <a:t> </a:t>
          </a:r>
          <a:r>
            <a:rPr lang="en-NZ" sz="1800" dirty="0" err="1"/>
            <a:t>orientado</a:t>
          </a:r>
          <a:r>
            <a:rPr lang="en-NZ" sz="1800" dirty="0"/>
            <a:t> a </a:t>
          </a:r>
          <a:r>
            <a:rPr lang="en-NZ" sz="1800" dirty="0" err="1"/>
            <a:t>objetos</a:t>
          </a:r>
          <a:endParaRPr lang="en-NZ" sz="1800" dirty="0"/>
        </a:p>
      </dgm:t>
    </dgm:pt>
    <dgm:pt modelId="{D23161CC-D3C3-CD47-B1A1-A1A172F98306}" type="parTrans" cxnId="{42495778-F9FB-CB46-A12C-00EA0B21E491}">
      <dgm:prSet/>
      <dgm:spPr/>
      <dgm:t>
        <a:bodyPr/>
        <a:lstStyle/>
        <a:p>
          <a:endParaRPr lang="en-US"/>
        </a:p>
      </dgm:t>
    </dgm:pt>
    <dgm:pt modelId="{C5E525BB-5371-6A4F-A564-91D787A81443}" type="sibTrans" cxnId="{42495778-F9FB-CB46-A12C-00EA0B21E491}">
      <dgm:prSet/>
      <dgm:spPr/>
      <dgm:t>
        <a:bodyPr/>
        <a:lstStyle/>
        <a:p>
          <a:endParaRPr lang="en-US"/>
        </a:p>
      </dgm:t>
    </dgm:pt>
    <dgm:pt modelId="{31962772-51CB-6A40-B816-9D224BEAEA79}" type="pres">
      <dgm:prSet presAssocID="{EB77E1EA-87F7-BF48-B76A-6165B2DE4E2D}" presName="linear" presStyleCnt="0">
        <dgm:presLayoutVars>
          <dgm:dir/>
          <dgm:animLvl val="lvl"/>
          <dgm:resizeHandles val="exact"/>
        </dgm:presLayoutVars>
      </dgm:prSet>
      <dgm:spPr/>
    </dgm:pt>
    <dgm:pt modelId="{1EFAECEF-C095-964B-B308-F82287B1DBD9}" type="pres">
      <dgm:prSet presAssocID="{DCD145F8-83B5-2E42-A9F8-E854520EAC63}" presName="parentLin" presStyleCnt="0"/>
      <dgm:spPr/>
    </dgm:pt>
    <dgm:pt modelId="{674079A8-1F41-B548-897C-6270953BC33C}" type="pres">
      <dgm:prSet presAssocID="{DCD145F8-83B5-2E42-A9F8-E854520EAC63}" presName="parentLeftMargin" presStyleLbl="node1" presStyleIdx="0" presStyleCnt="1"/>
      <dgm:spPr/>
    </dgm:pt>
    <dgm:pt modelId="{83794904-62F1-3248-BF0D-6CBE7893EADB}" type="pres">
      <dgm:prSet presAssocID="{DCD145F8-83B5-2E42-A9F8-E854520EAC63}" presName="parentText" presStyleLbl="node1" presStyleIdx="0" presStyleCnt="1" custScaleX="714460" custScaleY="49862" custLinFactNeighborX="1136" custLinFactNeighborY="-69">
        <dgm:presLayoutVars>
          <dgm:chMax val="0"/>
          <dgm:bulletEnabled val="1"/>
        </dgm:presLayoutVars>
      </dgm:prSet>
      <dgm:spPr/>
    </dgm:pt>
    <dgm:pt modelId="{406F8105-6D84-A843-A576-74A971264734}" type="pres">
      <dgm:prSet presAssocID="{DCD145F8-83B5-2E42-A9F8-E854520EAC63}" presName="negativeSpace" presStyleCnt="0"/>
      <dgm:spPr/>
    </dgm:pt>
    <dgm:pt modelId="{6DABB729-FAEA-4D42-9064-64C0C1BA4D27}" type="pres">
      <dgm:prSet presAssocID="{DCD145F8-83B5-2E42-A9F8-E854520EAC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C2A5F09-1A3D-5141-9A11-539E2D43DD4F}" srcId="{DCD145F8-83B5-2E42-A9F8-E854520EAC63}" destId="{4C876D49-8477-2C4A-BB4A-12851A6EE2FE}" srcOrd="0" destOrd="0" parTransId="{4A895147-C49F-4045-B3A0-0F0E96D01822}" sibTransId="{2AFE65BC-047D-4747-BA3A-620FE859BAB7}"/>
    <dgm:cxn modelId="{A3E4DC30-0924-B94D-8F89-40E05F3E662F}" type="presOf" srcId="{22F80CB3-9173-2548-B161-4E16CD387926}" destId="{6DABB729-FAEA-4D42-9064-64C0C1BA4D27}" srcOrd="0" destOrd="1" presId="urn:microsoft.com/office/officeart/2005/8/layout/list1"/>
    <dgm:cxn modelId="{A9DC873E-5D79-9D4C-B971-C1EE4E0DD92C}" type="presOf" srcId="{EB77E1EA-87F7-BF48-B76A-6165B2DE4E2D}" destId="{31962772-51CB-6A40-B816-9D224BEAEA79}" srcOrd="0" destOrd="0" presId="urn:microsoft.com/office/officeart/2005/8/layout/list1"/>
    <dgm:cxn modelId="{C5424E64-20F9-FB47-9D8F-04C1243230E1}" srcId="{DCD145F8-83B5-2E42-A9F8-E854520EAC63}" destId="{CA2FCDA9-35D5-ED47-ADC6-F0992EA0D9FC}" srcOrd="3" destOrd="0" parTransId="{062AB766-5965-A040-AF71-E9F77315A035}" sibTransId="{42EE109C-99A4-BB43-8E32-627383E4AAF6}"/>
    <dgm:cxn modelId="{5D15536F-5902-2F44-872B-1F5CB99E0BFC}" type="presOf" srcId="{DCD145F8-83B5-2E42-A9F8-E854520EAC63}" destId="{83794904-62F1-3248-BF0D-6CBE7893EADB}" srcOrd="1" destOrd="0" presId="urn:microsoft.com/office/officeart/2005/8/layout/list1"/>
    <dgm:cxn modelId="{42495778-F9FB-CB46-A12C-00EA0B21E491}" srcId="{DCD145F8-83B5-2E42-A9F8-E854520EAC63}" destId="{47690C75-3716-A241-A311-4612C26AC664}" srcOrd="4" destOrd="0" parTransId="{D23161CC-D3C3-CD47-B1A1-A1A172F98306}" sibTransId="{C5E525BB-5371-6A4F-A564-91D787A81443}"/>
    <dgm:cxn modelId="{D632C696-4A56-1D47-90EC-2FFCE52D97E8}" type="presOf" srcId="{47690C75-3716-A241-A311-4612C26AC664}" destId="{6DABB729-FAEA-4D42-9064-64C0C1BA4D27}" srcOrd="0" destOrd="4" presId="urn:microsoft.com/office/officeart/2005/8/layout/list1"/>
    <dgm:cxn modelId="{EDC4EE99-5D73-6D4B-9849-28513D184F65}" type="presOf" srcId="{C0ED2A2F-69EF-FD4D-8999-D9EBBBB68B3B}" destId="{6DABB729-FAEA-4D42-9064-64C0C1BA4D27}" srcOrd="0" destOrd="2" presId="urn:microsoft.com/office/officeart/2005/8/layout/list1"/>
    <dgm:cxn modelId="{12BF4DAF-E24E-3D41-B200-057F7C93E059}" type="presOf" srcId="{CA2FCDA9-35D5-ED47-ADC6-F0992EA0D9FC}" destId="{6DABB729-FAEA-4D42-9064-64C0C1BA4D27}" srcOrd="0" destOrd="3" presId="urn:microsoft.com/office/officeart/2005/8/layout/list1"/>
    <dgm:cxn modelId="{45A8A8C0-9AF3-E542-B6EB-F3CB52F3953A}" srcId="{DCD145F8-83B5-2E42-A9F8-E854520EAC63}" destId="{22F80CB3-9173-2548-B161-4E16CD387926}" srcOrd="1" destOrd="0" parTransId="{CC55D367-E5DD-1C41-88C0-715C4D5F5776}" sibTransId="{BFCEF71D-0588-244D-ABFC-AA372BCD87E0}"/>
    <dgm:cxn modelId="{0914CDE4-D52B-4C44-999A-7C4E4113B9DC}" srcId="{EB77E1EA-87F7-BF48-B76A-6165B2DE4E2D}" destId="{DCD145F8-83B5-2E42-A9F8-E854520EAC63}" srcOrd="0" destOrd="0" parTransId="{740764E2-5B3C-9D40-BA44-038C3CF19D35}" sibTransId="{4517C349-6294-7B48-8278-ED5FD9B8FC61}"/>
    <dgm:cxn modelId="{A15C3EEC-00F4-DA4B-96C7-D8DBDA6F1DAF}" srcId="{DCD145F8-83B5-2E42-A9F8-E854520EAC63}" destId="{C0ED2A2F-69EF-FD4D-8999-D9EBBBB68B3B}" srcOrd="2" destOrd="0" parTransId="{6D14272C-A272-124C-B272-0B93C3FBE164}" sibTransId="{B9488A49-8E20-634B-BB37-1BE399AA9313}"/>
    <dgm:cxn modelId="{2DC3D7FC-E2E2-D54A-91BA-6B559E516F83}" type="presOf" srcId="{4C876D49-8477-2C4A-BB4A-12851A6EE2FE}" destId="{6DABB729-FAEA-4D42-9064-64C0C1BA4D27}" srcOrd="0" destOrd="0" presId="urn:microsoft.com/office/officeart/2005/8/layout/list1"/>
    <dgm:cxn modelId="{C99F7CFF-C908-1D4C-AD14-3B490F8B1C15}" type="presOf" srcId="{DCD145F8-83B5-2E42-A9F8-E854520EAC63}" destId="{674079A8-1F41-B548-897C-6270953BC33C}" srcOrd="0" destOrd="0" presId="urn:microsoft.com/office/officeart/2005/8/layout/list1"/>
    <dgm:cxn modelId="{F3AC6D7E-F906-F84E-8835-5F8D20A37793}" type="presParOf" srcId="{31962772-51CB-6A40-B816-9D224BEAEA79}" destId="{1EFAECEF-C095-964B-B308-F82287B1DBD9}" srcOrd="0" destOrd="0" presId="urn:microsoft.com/office/officeart/2005/8/layout/list1"/>
    <dgm:cxn modelId="{BE114CB0-ADCE-534B-B725-0D77722E91BD}" type="presParOf" srcId="{1EFAECEF-C095-964B-B308-F82287B1DBD9}" destId="{674079A8-1F41-B548-897C-6270953BC33C}" srcOrd="0" destOrd="0" presId="urn:microsoft.com/office/officeart/2005/8/layout/list1"/>
    <dgm:cxn modelId="{9657D2CC-5D82-7144-B917-F31713D71133}" type="presParOf" srcId="{1EFAECEF-C095-964B-B308-F82287B1DBD9}" destId="{83794904-62F1-3248-BF0D-6CBE7893EADB}" srcOrd="1" destOrd="0" presId="urn:microsoft.com/office/officeart/2005/8/layout/list1"/>
    <dgm:cxn modelId="{BF03E4DA-796B-9A46-826F-508884222740}" type="presParOf" srcId="{31962772-51CB-6A40-B816-9D224BEAEA79}" destId="{406F8105-6D84-A843-A576-74A971264734}" srcOrd="1" destOrd="0" presId="urn:microsoft.com/office/officeart/2005/8/layout/list1"/>
    <dgm:cxn modelId="{61FD82B3-6BAA-144E-A839-5490A1B72CC7}" type="presParOf" srcId="{31962772-51CB-6A40-B816-9D224BEAEA79}" destId="{6DABB729-FAEA-4D42-9064-64C0C1BA4D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C2DE963-3067-B94E-956B-0C8C8CF41C90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2CC42F-7764-F644-8C01-BFBACD099A88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800" dirty="0" err="1"/>
            <a:t>Espacio</a:t>
          </a:r>
          <a:r>
            <a:rPr lang="en-US" sz="1800" dirty="0"/>
            <a:t> de </a:t>
          </a:r>
          <a:r>
            <a:rPr lang="en-US" sz="1800" dirty="0" err="1"/>
            <a:t>direccionamiento</a:t>
          </a:r>
          <a:endParaRPr lang="en-US" sz="1800" dirty="0"/>
        </a:p>
      </dgm:t>
    </dgm:pt>
    <dgm:pt modelId="{F9CF7677-59EC-CF48-96F3-8A6BE1D984B7}" type="parTrans" cxnId="{43DF288B-9A0E-6240-B5D6-E5C03AD48AA8}">
      <dgm:prSet/>
      <dgm:spPr/>
      <dgm:t>
        <a:bodyPr/>
        <a:lstStyle/>
        <a:p>
          <a:endParaRPr lang="en-US"/>
        </a:p>
      </dgm:t>
    </dgm:pt>
    <dgm:pt modelId="{C9145C9C-3E41-394E-801D-48917F873A9F}" type="sibTrans" cxnId="{43DF288B-9A0E-6240-B5D6-E5C03AD48AA8}">
      <dgm:prSet/>
      <dgm:spPr/>
      <dgm:t>
        <a:bodyPr/>
        <a:lstStyle/>
        <a:p>
          <a:endParaRPr lang="en-US"/>
        </a:p>
      </dgm:t>
    </dgm:pt>
    <dgm:pt modelId="{9D4C506F-618F-3A4E-97CF-426D8D09AC24}">
      <dgm:prSet custT="1"/>
      <dgm:spPr>
        <a:solidFill>
          <a:schemeClr val="accent2"/>
        </a:solidFill>
      </dgm:spPr>
      <dgm:t>
        <a:bodyPr/>
        <a:lstStyle/>
        <a:p>
          <a:r>
            <a:rPr lang="en-US" sz="1800" dirty="0" err="1"/>
            <a:t>Comunicación</a:t>
          </a:r>
          <a:r>
            <a:rPr lang="en-US" sz="1800" dirty="0"/>
            <a:t> entre </a:t>
          </a:r>
          <a:r>
            <a:rPr lang="en-US" sz="1800" dirty="0" err="1"/>
            <a:t>procesos</a:t>
          </a:r>
          <a:r>
            <a:rPr lang="en-US" sz="1800" dirty="0"/>
            <a:t> (IPC)</a:t>
          </a:r>
        </a:p>
      </dgm:t>
    </dgm:pt>
    <dgm:pt modelId="{72FBBC00-958B-EA4A-9C1C-A4F4F5F65295}" type="parTrans" cxnId="{43243DCE-9440-9648-9233-E0496E070E70}">
      <dgm:prSet/>
      <dgm:spPr/>
      <dgm:t>
        <a:bodyPr/>
        <a:lstStyle/>
        <a:p>
          <a:endParaRPr lang="en-US"/>
        </a:p>
      </dgm:t>
    </dgm:pt>
    <dgm:pt modelId="{0B777CBA-95B5-4544-BA58-C63CBAA981BB}" type="sibTrans" cxnId="{43243DCE-9440-9648-9233-E0496E070E70}">
      <dgm:prSet/>
      <dgm:spPr/>
      <dgm:t>
        <a:bodyPr/>
        <a:lstStyle/>
        <a:p>
          <a:endParaRPr lang="en-US"/>
        </a:p>
      </dgm:t>
    </dgm:pt>
    <dgm:pt modelId="{508EE5EC-40ED-E145-9EF6-0434DD3EDAFF}">
      <dgm:prSet custT="1"/>
      <dgm:spPr>
        <a:solidFill>
          <a:schemeClr val="bg1"/>
        </a:solidFill>
      </dgm:spPr>
      <dgm:t>
        <a:bodyPr/>
        <a:lstStyle/>
        <a:p>
          <a:r>
            <a:rPr lang="en-US" sz="1800" dirty="0" err="1"/>
            <a:t>Planificación</a:t>
          </a:r>
          <a:r>
            <a:rPr lang="en-US" sz="1800" dirty="0"/>
            <a:t> </a:t>
          </a:r>
          <a:r>
            <a:rPr lang="en-US" sz="1800" dirty="0" err="1"/>
            <a:t>básica</a:t>
          </a:r>
          <a:endParaRPr lang="en-US" sz="1800" dirty="0"/>
        </a:p>
      </dgm:t>
    </dgm:pt>
    <dgm:pt modelId="{094DBDBD-7912-594A-8ED0-93ECB756BB26}" type="parTrans" cxnId="{42856B09-5D76-A545-856B-DE1AFF0CCB89}">
      <dgm:prSet/>
      <dgm:spPr/>
      <dgm:t>
        <a:bodyPr/>
        <a:lstStyle/>
        <a:p>
          <a:endParaRPr lang="en-US"/>
        </a:p>
      </dgm:t>
    </dgm:pt>
    <dgm:pt modelId="{D39A62B2-182E-DD4D-9910-3DAA29162281}" type="sibTrans" cxnId="{42856B09-5D76-A545-856B-DE1AFF0CCB89}">
      <dgm:prSet/>
      <dgm:spPr/>
      <dgm:t>
        <a:bodyPr/>
        <a:lstStyle/>
        <a:p>
          <a:endParaRPr lang="en-US"/>
        </a:p>
      </dgm:t>
    </dgm:pt>
    <dgm:pt modelId="{5144ED24-3012-F34B-8D7E-B9FD668B09F0}" type="pres">
      <dgm:prSet presAssocID="{2C2DE963-3067-B94E-956B-0C8C8CF41C90}" presName="Name0" presStyleCnt="0">
        <dgm:presLayoutVars>
          <dgm:dir/>
          <dgm:resizeHandles val="exact"/>
        </dgm:presLayoutVars>
      </dgm:prSet>
      <dgm:spPr/>
    </dgm:pt>
    <dgm:pt modelId="{458BA974-D1D0-7C45-8BAD-1585AF825221}" type="pres">
      <dgm:prSet presAssocID="{362CC42F-7764-F644-8C01-BFBACD099A88}" presName="Name5" presStyleLbl="vennNode1" presStyleIdx="0" presStyleCnt="3" custScaleX="135924">
        <dgm:presLayoutVars>
          <dgm:bulletEnabled val="1"/>
        </dgm:presLayoutVars>
      </dgm:prSet>
      <dgm:spPr/>
    </dgm:pt>
    <dgm:pt modelId="{0AD5A3F3-2527-D74C-BF11-80E10A5069E2}" type="pres">
      <dgm:prSet presAssocID="{C9145C9C-3E41-394E-801D-48917F873A9F}" presName="space" presStyleCnt="0"/>
      <dgm:spPr/>
    </dgm:pt>
    <dgm:pt modelId="{0C1E7BE6-80C6-3C42-B6EA-D548FFF8D7E8}" type="pres">
      <dgm:prSet presAssocID="{9D4C506F-618F-3A4E-97CF-426D8D09AC24}" presName="Name5" presStyleLbl="vennNode1" presStyleIdx="1" presStyleCnt="3" custScaleX="175004">
        <dgm:presLayoutVars>
          <dgm:bulletEnabled val="1"/>
        </dgm:presLayoutVars>
      </dgm:prSet>
      <dgm:spPr/>
    </dgm:pt>
    <dgm:pt modelId="{A020397B-F51F-E140-811B-4D1B2347ECAF}" type="pres">
      <dgm:prSet presAssocID="{0B777CBA-95B5-4544-BA58-C63CBAA981BB}" presName="space" presStyleCnt="0"/>
      <dgm:spPr/>
    </dgm:pt>
    <dgm:pt modelId="{3D639D55-9910-DA41-B3AE-143CA9255248}" type="pres">
      <dgm:prSet presAssocID="{508EE5EC-40ED-E145-9EF6-0434DD3EDAFF}" presName="Name5" presStyleLbl="vennNode1" presStyleIdx="2" presStyleCnt="3" custScaleX="135924">
        <dgm:presLayoutVars>
          <dgm:bulletEnabled val="1"/>
        </dgm:presLayoutVars>
      </dgm:prSet>
      <dgm:spPr/>
    </dgm:pt>
  </dgm:ptLst>
  <dgm:cxnLst>
    <dgm:cxn modelId="{42856B09-5D76-A545-856B-DE1AFF0CCB89}" srcId="{2C2DE963-3067-B94E-956B-0C8C8CF41C90}" destId="{508EE5EC-40ED-E145-9EF6-0434DD3EDAFF}" srcOrd="2" destOrd="0" parTransId="{094DBDBD-7912-594A-8ED0-93ECB756BB26}" sibTransId="{D39A62B2-182E-DD4D-9910-3DAA29162281}"/>
    <dgm:cxn modelId="{11798F6A-37ED-5F41-96D5-31B5ABEF2B6E}" type="presOf" srcId="{2C2DE963-3067-B94E-956B-0C8C8CF41C90}" destId="{5144ED24-3012-F34B-8D7E-B9FD668B09F0}" srcOrd="0" destOrd="0" presId="urn:microsoft.com/office/officeart/2005/8/layout/venn3"/>
    <dgm:cxn modelId="{2FDCB66D-9E1B-3A43-A8ED-04B95B086A02}" type="presOf" srcId="{508EE5EC-40ED-E145-9EF6-0434DD3EDAFF}" destId="{3D639D55-9910-DA41-B3AE-143CA9255248}" srcOrd="0" destOrd="0" presId="urn:microsoft.com/office/officeart/2005/8/layout/venn3"/>
    <dgm:cxn modelId="{43DF288B-9A0E-6240-B5D6-E5C03AD48AA8}" srcId="{2C2DE963-3067-B94E-956B-0C8C8CF41C90}" destId="{362CC42F-7764-F644-8C01-BFBACD099A88}" srcOrd="0" destOrd="0" parTransId="{F9CF7677-59EC-CF48-96F3-8A6BE1D984B7}" sibTransId="{C9145C9C-3E41-394E-801D-48917F873A9F}"/>
    <dgm:cxn modelId="{796BA697-B6B5-4A4D-A5B3-9E56FA87A1B6}" type="presOf" srcId="{362CC42F-7764-F644-8C01-BFBACD099A88}" destId="{458BA974-D1D0-7C45-8BAD-1585AF825221}" srcOrd="0" destOrd="0" presId="urn:microsoft.com/office/officeart/2005/8/layout/venn3"/>
    <dgm:cxn modelId="{43243DCE-9440-9648-9233-E0496E070E70}" srcId="{2C2DE963-3067-B94E-956B-0C8C8CF41C90}" destId="{9D4C506F-618F-3A4E-97CF-426D8D09AC24}" srcOrd="1" destOrd="0" parTransId="{72FBBC00-958B-EA4A-9C1C-A4F4F5F65295}" sibTransId="{0B777CBA-95B5-4544-BA58-C63CBAA981BB}"/>
    <dgm:cxn modelId="{413208DC-7380-2246-A617-51F91F4522FF}" type="presOf" srcId="{9D4C506F-618F-3A4E-97CF-426D8D09AC24}" destId="{0C1E7BE6-80C6-3C42-B6EA-D548FFF8D7E8}" srcOrd="0" destOrd="0" presId="urn:microsoft.com/office/officeart/2005/8/layout/venn3"/>
    <dgm:cxn modelId="{67598948-2BB5-3D44-8251-258F52C59A51}" type="presParOf" srcId="{5144ED24-3012-F34B-8D7E-B9FD668B09F0}" destId="{458BA974-D1D0-7C45-8BAD-1585AF825221}" srcOrd="0" destOrd="0" presId="urn:microsoft.com/office/officeart/2005/8/layout/venn3"/>
    <dgm:cxn modelId="{E788365A-023D-3547-8F43-8D2B9511ED75}" type="presParOf" srcId="{5144ED24-3012-F34B-8D7E-B9FD668B09F0}" destId="{0AD5A3F3-2527-D74C-BF11-80E10A5069E2}" srcOrd="1" destOrd="0" presId="urn:microsoft.com/office/officeart/2005/8/layout/venn3"/>
    <dgm:cxn modelId="{759DC6CD-3EDF-A44C-A3A6-6774678E5937}" type="presParOf" srcId="{5144ED24-3012-F34B-8D7E-B9FD668B09F0}" destId="{0C1E7BE6-80C6-3C42-B6EA-D548FFF8D7E8}" srcOrd="2" destOrd="0" presId="urn:microsoft.com/office/officeart/2005/8/layout/venn3"/>
    <dgm:cxn modelId="{CAE3D086-7813-5340-A589-C2968F37A629}" type="presParOf" srcId="{5144ED24-3012-F34B-8D7E-B9FD668B09F0}" destId="{A020397B-F51F-E140-811B-4D1B2347ECAF}" srcOrd="3" destOrd="0" presId="urn:microsoft.com/office/officeart/2005/8/layout/venn3"/>
    <dgm:cxn modelId="{54D27D7F-9097-1544-AB52-5098265AD710}" type="presParOf" srcId="{5144ED24-3012-F34B-8D7E-B9FD668B09F0}" destId="{3D639D55-9910-DA41-B3AE-143CA9255248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4A990-5AA0-034B-8CCF-8670DC0A0746}">
      <dsp:nvSpPr>
        <dsp:cNvPr id="0" name=""/>
        <dsp:cNvSpPr/>
      </dsp:nvSpPr>
      <dsp:spPr>
        <a:xfrm>
          <a:off x="0" y="0"/>
          <a:ext cx="5257800" cy="7488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Objetivos</a:t>
          </a:r>
          <a:r>
            <a:rPr lang="en-US" sz="2600" kern="1200" dirty="0"/>
            <a:t> </a:t>
          </a:r>
          <a:r>
            <a:rPr lang="en-US" sz="2600" kern="1200" dirty="0" err="1"/>
            <a:t>principales</a:t>
          </a:r>
          <a:r>
            <a:rPr lang="en-US" sz="2600" kern="1200" dirty="0"/>
            <a:t> de un OS:</a:t>
          </a:r>
        </a:p>
      </dsp:txBody>
      <dsp:txXfrm>
        <a:off x="0" y="0"/>
        <a:ext cx="5257800" cy="748800"/>
      </dsp:txXfrm>
    </dsp:sp>
    <dsp:sp modelId="{D90CF14F-E010-5649-9AC4-6BBF9E914CA0}">
      <dsp:nvSpPr>
        <dsp:cNvPr id="0" name=""/>
        <dsp:cNvSpPr/>
      </dsp:nvSpPr>
      <dsp:spPr>
        <a:xfrm>
          <a:off x="0" y="755315"/>
          <a:ext cx="5257800" cy="14987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Conveniencia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Eficiencia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Capacidad</a:t>
          </a:r>
          <a:r>
            <a:rPr lang="en-US" sz="2600" kern="1200" dirty="0"/>
            <a:t> de </a:t>
          </a:r>
          <a:r>
            <a:rPr lang="en-US" sz="2600" kern="1200" dirty="0" err="1"/>
            <a:t>evolucionar</a:t>
          </a:r>
          <a:endParaRPr lang="en-US" sz="2600" kern="1200" dirty="0"/>
        </a:p>
      </dsp:txBody>
      <dsp:txXfrm>
        <a:off x="0" y="755315"/>
        <a:ext cx="5257800" cy="14987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EC200-AA31-FF49-9439-3332FF002BCA}">
      <dsp:nvSpPr>
        <dsp:cNvPr id="0" name=""/>
        <dsp:cNvSpPr/>
      </dsp:nvSpPr>
      <dsp:spPr>
        <a:xfrm>
          <a:off x="670823" y="644"/>
          <a:ext cx="2603998" cy="1548110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Simplifica</a:t>
          </a:r>
          <a:r>
            <a:rPr lang="en-US" sz="1800" kern="1200" dirty="0"/>
            <a:t> la </a:t>
          </a:r>
          <a:r>
            <a:rPr lang="en-US" sz="1800" kern="1200" dirty="0" err="1"/>
            <a:t>implementación</a:t>
          </a:r>
          <a:endParaRPr lang="en-US" sz="1800" kern="1200" dirty="0"/>
        </a:p>
      </dsp:txBody>
      <dsp:txXfrm>
        <a:off x="1052170" y="227359"/>
        <a:ext cx="1841304" cy="1094680"/>
      </dsp:txXfrm>
    </dsp:sp>
    <dsp:sp modelId="{8F15053A-8F42-F340-900D-93E5ADC1CDED}">
      <dsp:nvSpPr>
        <dsp:cNvPr id="0" name=""/>
        <dsp:cNvSpPr/>
      </dsp:nvSpPr>
      <dsp:spPr>
        <a:xfrm>
          <a:off x="2965200" y="644"/>
          <a:ext cx="2603998" cy="1548110"/>
        </a:xfrm>
        <a:prstGeom prst="ellipse">
          <a:avLst/>
        </a:prstGeom>
        <a:solidFill>
          <a:srgbClr val="CC66CC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Provee</a:t>
          </a:r>
          <a:r>
            <a:rPr lang="en-US" sz="1800" kern="1200" dirty="0"/>
            <a:t> </a:t>
          </a:r>
          <a:r>
            <a:rPr lang="en-US" sz="1800" kern="1200" dirty="0" err="1"/>
            <a:t>flexibilidad</a:t>
          </a:r>
          <a:endParaRPr lang="en-US" sz="1800" kern="1200" dirty="0"/>
        </a:p>
      </dsp:txBody>
      <dsp:txXfrm>
        <a:off x="3346547" y="227359"/>
        <a:ext cx="1841304" cy="1094680"/>
      </dsp:txXfrm>
    </dsp:sp>
    <dsp:sp modelId="{F7CF12E1-CFEB-A84D-AE77-A9FCC92CF154}">
      <dsp:nvSpPr>
        <dsp:cNvPr id="0" name=""/>
        <dsp:cNvSpPr/>
      </dsp:nvSpPr>
      <dsp:spPr>
        <a:xfrm>
          <a:off x="5259577" y="644"/>
          <a:ext cx="2603998" cy="1548110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5198" tIns="22860" rIns="85198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 </a:t>
          </a:r>
          <a:r>
            <a:rPr lang="en-US" sz="1800" kern="1200" dirty="0" err="1"/>
            <a:t>adapta</a:t>
          </a:r>
          <a:r>
            <a:rPr lang="en-US" sz="1800" kern="1200" dirty="0"/>
            <a:t> </a:t>
          </a:r>
          <a:r>
            <a:rPr lang="en-US" sz="1800" kern="1200" dirty="0" err="1"/>
            <a:t>bien</a:t>
          </a:r>
          <a:r>
            <a:rPr lang="en-US" sz="1800" kern="1200" dirty="0"/>
            <a:t> a un </a:t>
          </a:r>
          <a:r>
            <a:rPr lang="en-US" sz="1800" kern="1200" dirty="0" err="1"/>
            <a:t>entorno</a:t>
          </a:r>
          <a:r>
            <a:rPr lang="en-US" sz="1800" kern="1200" dirty="0"/>
            <a:t> </a:t>
          </a:r>
          <a:r>
            <a:rPr lang="en-US" sz="1800" kern="1200" dirty="0" err="1"/>
            <a:t>distribuido</a:t>
          </a:r>
          <a:endParaRPr lang="en-US" sz="1800" kern="1200" dirty="0"/>
        </a:p>
      </dsp:txBody>
      <dsp:txXfrm>
        <a:off x="5640924" y="227359"/>
        <a:ext cx="1841304" cy="10946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4C4FB-FEAD-ED48-A0AE-2A84F6D6F3C5}">
      <dsp:nvSpPr>
        <dsp:cNvPr id="0" name=""/>
        <dsp:cNvSpPr/>
      </dsp:nvSpPr>
      <dsp:spPr>
        <a:xfrm>
          <a:off x="0" y="166919"/>
          <a:ext cx="8229600" cy="538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Thread</a:t>
          </a:r>
        </a:p>
      </dsp:txBody>
      <dsp:txXfrm>
        <a:off x="26273" y="193192"/>
        <a:ext cx="8177054" cy="485654"/>
      </dsp:txXfrm>
    </dsp:sp>
    <dsp:sp modelId="{B4FD0212-1D78-CE47-83E2-150D9E986556}">
      <dsp:nvSpPr>
        <dsp:cNvPr id="0" name=""/>
        <dsp:cNvSpPr/>
      </dsp:nvSpPr>
      <dsp:spPr>
        <a:xfrm>
          <a:off x="0" y="705120"/>
          <a:ext cx="8229600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Unidad</a:t>
          </a:r>
          <a:r>
            <a:rPr lang="en-US" sz="1800" kern="1200" dirty="0"/>
            <a:t> </a:t>
          </a:r>
          <a:r>
            <a:rPr lang="en-US" sz="1800" kern="1200" dirty="0" err="1"/>
            <a:t>planificable</a:t>
          </a:r>
          <a:r>
            <a:rPr lang="en-US" sz="1800" kern="1200" dirty="0"/>
            <a:t> de </a:t>
          </a:r>
          <a:r>
            <a:rPr lang="en-US" sz="1800" kern="1200" dirty="0" err="1"/>
            <a:t>trabajo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Incluye</a:t>
          </a:r>
          <a:r>
            <a:rPr lang="en-US" sz="1800" kern="1200" dirty="0"/>
            <a:t> un </a:t>
          </a:r>
          <a:r>
            <a:rPr lang="en-US" sz="1800" kern="1200" dirty="0" err="1"/>
            <a:t>contexto</a:t>
          </a:r>
          <a:r>
            <a:rPr lang="en-US" sz="1800" kern="1200" dirty="0"/>
            <a:t> de CPU y </a:t>
          </a:r>
          <a:r>
            <a:rPr lang="en-US" sz="1800" kern="1200" dirty="0" err="1"/>
            <a:t>su</a:t>
          </a:r>
          <a:r>
            <a:rPr lang="en-US" sz="1800" kern="1200" dirty="0"/>
            <a:t> </a:t>
          </a:r>
          <a:r>
            <a:rPr lang="en-US" sz="1800" kern="1200" dirty="0" err="1"/>
            <a:t>propia</a:t>
          </a:r>
          <a:r>
            <a:rPr lang="en-US" sz="1800" kern="1200" dirty="0"/>
            <a:t> </a:t>
          </a:r>
          <a:r>
            <a:rPr lang="en-US" sz="1800" kern="1200" dirty="0" err="1"/>
            <a:t>área</a:t>
          </a:r>
          <a:r>
            <a:rPr lang="en-US" sz="1800" kern="1200" dirty="0"/>
            <a:t> de </a:t>
          </a:r>
          <a:r>
            <a:rPr lang="en-US" sz="1800" kern="1200" dirty="0" err="1"/>
            <a:t>datos</a:t>
          </a:r>
          <a:r>
            <a:rPr lang="en-US" sz="1800" kern="1200" dirty="0"/>
            <a:t> para </a:t>
          </a:r>
          <a:r>
            <a:rPr lang="en-US" sz="1800" kern="1200" dirty="0" err="1"/>
            <a:t>habilitar</a:t>
          </a:r>
          <a:r>
            <a:rPr lang="en-US" sz="1800" kern="1200" dirty="0"/>
            <a:t> </a:t>
          </a:r>
          <a:r>
            <a:rPr lang="en-US" sz="1800" kern="1200" dirty="0" err="1"/>
            <a:t>subrutias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Se </a:t>
          </a:r>
          <a:r>
            <a:rPr lang="en-US" sz="1800" kern="1200" dirty="0" err="1"/>
            <a:t>ejecuta</a:t>
          </a:r>
          <a:r>
            <a:rPr lang="en-US" sz="1800" kern="1200" dirty="0"/>
            <a:t> </a:t>
          </a:r>
          <a:r>
            <a:rPr lang="en-US" sz="1800" kern="1200" dirty="0" err="1"/>
            <a:t>secuencialmente</a:t>
          </a:r>
          <a:r>
            <a:rPr lang="en-US" sz="1800" kern="1200" dirty="0"/>
            <a:t> y </a:t>
          </a:r>
          <a:r>
            <a:rPr lang="en-US" sz="1800" kern="1200" dirty="0" err="1"/>
            <a:t>es</a:t>
          </a:r>
          <a:r>
            <a:rPr lang="en-US" sz="1800" kern="1200" dirty="0"/>
            <a:t> </a:t>
          </a:r>
          <a:r>
            <a:rPr lang="en-US" sz="1800" kern="1200" dirty="0" err="1"/>
            <a:t>interrumpible</a:t>
          </a:r>
          <a:r>
            <a:rPr lang="en-US" sz="1800" kern="1200" dirty="0"/>
            <a:t> (</a:t>
          </a:r>
          <a:r>
            <a:rPr lang="en-US" sz="1800" kern="1200" dirty="0" err="1"/>
            <a:t>reentrante</a:t>
          </a:r>
          <a:r>
            <a:rPr lang="en-US" sz="1800" kern="1200" dirty="0"/>
            <a:t>)</a:t>
          </a:r>
        </a:p>
      </dsp:txBody>
      <dsp:txXfrm>
        <a:off x="0" y="705120"/>
        <a:ext cx="8229600" cy="880785"/>
      </dsp:txXfrm>
    </dsp:sp>
    <dsp:sp modelId="{A7FA07F0-CADB-7B40-BA4A-D97041E1B80A}">
      <dsp:nvSpPr>
        <dsp:cNvPr id="0" name=""/>
        <dsp:cNvSpPr/>
      </dsp:nvSpPr>
      <dsp:spPr>
        <a:xfrm>
          <a:off x="0" y="1585905"/>
          <a:ext cx="8229600" cy="538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Proceso</a:t>
          </a:r>
          <a:endParaRPr lang="en-US" sz="2300" kern="1200" dirty="0"/>
        </a:p>
      </dsp:txBody>
      <dsp:txXfrm>
        <a:off x="26273" y="1612178"/>
        <a:ext cx="8177054" cy="485654"/>
      </dsp:txXfrm>
    </dsp:sp>
    <dsp:sp modelId="{364D31BB-83A3-C745-980D-1D6C1545B46C}">
      <dsp:nvSpPr>
        <dsp:cNvPr id="0" name=""/>
        <dsp:cNvSpPr/>
      </dsp:nvSpPr>
      <dsp:spPr>
        <a:xfrm>
          <a:off x="0" y="2124105"/>
          <a:ext cx="8229600" cy="83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Colección</a:t>
          </a:r>
          <a:r>
            <a:rPr lang="en-US" sz="1800" kern="1200" dirty="0"/>
            <a:t> de </a:t>
          </a:r>
          <a:r>
            <a:rPr lang="en-US" sz="1800" kern="1200" dirty="0" err="1"/>
            <a:t>uno</a:t>
          </a:r>
          <a:r>
            <a:rPr lang="en-US" sz="1800" kern="1200" dirty="0"/>
            <a:t> o </a:t>
          </a:r>
          <a:r>
            <a:rPr lang="en-US" sz="1800" kern="1200" dirty="0" err="1"/>
            <a:t>más</a:t>
          </a:r>
          <a:r>
            <a:rPr lang="en-US" sz="1800" kern="1200" dirty="0"/>
            <a:t> threads y </a:t>
          </a:r>
          <a:r>
            <a:rPr lang="en-US" sz="1800" kern="1200" dirty="0" err="1"/>
            <a:t>sus</a:t>
          </a:r>
          <a:r>
            <a:rPr lang="en-US" sz="1800" kern="1200" dirty="0"/>
            <a:t> </a:t>
          </a:r>
          <a:r>
            <a:rPr lang="en-US" sz="1800" kern="1200" dirty="0" err="1"/>
            <a:t>recursos</a:t>
          </a:r>
          <a:r>
            <a:rPr lang="en-US" sz="1800" kern="1200" dirty="0"/>
            <a:t> </a:t>
          </a:r>
          <a:r>
            <a:rPr lang="en-US" sz="1800" kern="1200" dirty="0" err="1"/>
            <a:t>asociados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Programador</a:t>
          </a:r>
          <a:r>
            <a:rPr lang="en-US" sz="1800" kern="1200" dirty="0"/>
            <a:t> </a:t>
          </a:r>
          <a:r>
            <a:rPr lang="en-US" sz="1800" kern="1200" dirty="0" err="1"/>
            <a:t>tiene</a:t>
          </a:r>
          <a:r>
            <a:rPr lang="en-US" sz="1800" kern="1200" dirty="0"/>
            <a:t> mayor control  </a:t>
          </a:r>
          <a:r>
            <a:rPr lang="en-US" sz="1800" kern="1200" dirty="0" err="1"/>
            <a:t>sobre</a:t>
          </a:r>
          <a:r>
            <a:rPr lang="en-US" sz="1800" kern="1200" dirty="0"/>
            <a:t> la </a:t>
          </a:r>
          <a:r>
            <a:rPr lang="en-US" sz="1800" kern="1200" dirty="0" err="1"/>
            <a:t>modularidad</a:t>
          </a:r>
          <a:r>
            <a:rPr lang="en-US" sz="1800" kern="1200" dirty="0"/>
            <a:t> de la </a:t>
          </a:r>
          <a:r>
            <a:rPr lang="en-US" sz="1800" kern="1200" dirty="0" err="1"/>
            <a:t>aplicación</a:t>
          </a:r>
          <a:r>
            <a:rPr lang="en-US" sz="1800" kern="1200" dirty="0"/>
            <a:t> y </a:t>
          </a:r>
          <a:r>
            <a:rPr lang="en-US" sz="1800" kern="1200" dirty="0" err="1"/>
            <a:t>sus</a:t>
          </a:r>
          <a:r>
            <a:rPr lang="en-US" sz="1800" kern="1200" dirty="0"/>
            <a:t> </a:t>
          </a:r>
          <a:r>
            <a:rPr lang="en-US" sz="1800" kern="1200" dirty="0" err="1"/>
            <a:t>eventos</a:t>
          </a:r>
          <a:endParaRPr lang="en-US" sz="1800" kern="1200" dirty="0"/>
        </a:p>
      </dsp:txBody>
      <dsp:txXfrm>
        <a:off x="0" y="2124105"/>
        <a:ext cx="8229600" cy="83317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1816B-4E7E-2E48-8BDA-C4A334EFB13D}">
      <dsp:nvSpPr>
        <dsp:cNvPr id="0" name=""/>
        <dsp:cNvSpPr/>
      </dsp:nvSpPr>
      <dsp:spPr>
        <a:xfrm>
          <a:off x="1249107" y="892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</a:rPr>
            <a:t>Performance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740240" y="892"/>
        <a:ext cx="1473399" cy="982265"/>
      </dsp:txXfrm>
    </dsp:sp>
    <dsp:sp modelId="{D1409364-D0A8-404B-A03C-74C180546E0E}">
      <dsp:nvSpPr>
        <dsp:cNvPr id="0" name=""/>
        <dsp:cNvSpPr/>
      </dsp:nvSpPr>
      <dsp:spPr>
        <a:xfrm>
          <a:off x="3385535" y="84385"/>
          <a:ext cx="4416781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bg1"/>
              </a:solidFill>
            </a:rPr>
            <a:t>Más</a:t>
          </a:r>
          <a:r>
            <a:rPr lang="en-US" sz="1800" kern="1200" dirty="0">
              <a:solidFill>
                <a:schemeClr val="bg1"/>
              </a:solidFill>
            </a:rPr>
            <a:t> de un </a:t>
          </a:r>
          <a:r>
            <a:rPr lang="en-US" sz="1800" kern="1200" dirty="0" err="1">
              <a:solidFill>
                <a:schemeClr val="bg1"/>
              </a:solidFill>
            </a:rPr>
            <a:t>proceso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corriendo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simultáneamente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3793175" y="84385"/>
        <a:ext cx="3601501" cy="815280"/>
      </dsp:txXfrm>
    </dsp:sp>
    <dsp:sp modelId="{6EE4EF73-36EE-7D42-A45F-E6E41F881006}">
      <dsp:nvSpPr>
        <dsp:cNvPr id="0" name=""/>
        <dsp:cNvSpPr/>
      </dsp:nvSpPr>
      <dsp:spPr>
        <a:xfrm>
          <a:off x="1249107" y="1120675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>
              <a:solidFill>
                <a:schemeClr val="bg1"/>
              </a:solidFill>
            </a:rPr>
            <a:t>Disponibilidad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740240" y="1120675"/>
        <a:ext cx="1473399" cy="982265"/>
      </dsp:txXfrm>
    </dsp:sp>
    <dsp:sp modelId="{65CA66AD-A686-A64E-B74D-33DC4C582B00}">
      <dsp:nvSpPr>
        <dsp:cNvPr id="0" name=""/>
        <dsp:cNvSpPr/>
      </dsp:nvSpPr>
      <dsp:spPr>
        <a:xfrm>
          <a:off x="3385535" y="1204168"/>
          <a:ext cx="4264385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bg1"/>
              </a:solidFill>
            </a:rPr>
            <a:t>Falla</a:t>
          </a:r>
          <a:r>
            <a:rPr lang="en-US" sz="1800" kern="1200" dirty="0">
              <a:solidFill>
                <a:schemeClr val="bg1"/>
              </a:solidFill>
            </a:rPr>
            <a:t> de un </a:t>
          </a:r>
          <a:r>
            <a:rPr lang="en-US" sz="1800" kern="1200" dirty="0" err="1">
              <a:solidFill>
                <a:schemeClr val="bg1"/>
              </a:solidFill>
            </a:rPr>
            <a:t>proceso</a:t>
          </a:r>
          <a:r>
            <a:rPr lang="en-US" sz="1800" kern="1200" dirty="0">
              <a:solidFill>
                <a:schemeClr val="bg1"/>
              </a:solidFill>
            </a:rPr>
            <a:t> no </a:t>
          </a:r>
          <a:r>
            <a:rPr lang="en-US" sz="1800" kern="1200" dirty="0" err="1">
              <a:solidFill>
                <a:schemeClr val="bg1"/>
              </a:solidFill>
            </a:rPr>
            <a:t>detiene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todo</a:t>
          </a:r>
          <a:r>
            <a:rPr lang="en-US" sz="1800" kern="1200" dirty="0">
              <a:solidFill>
                <a:schemeClr val="bg1"/>
              </a:solidFill>
            </a:rPr>
            <a:t> el </a:t>
          </a:r>
          <a:r>
            <a:rPr lang="en-US" sz="1800" kern="1200" dirty="0" err="1">
              <a:solidFill>
                <a:schemeClr val="bg1"/>
              </a:solidFill>
            </a:rPr>
            <a:t>sistema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3793175" y="1204168"/>
        <a:ext cx="3449105" cy="815280"/>
      </dsp:txXfrm>
    </dsp:sp>
    <dsp:sp modelId="{8F9EA938-DC97-864B-99D0-4FC17442E668}">
      <dsp:nvSpPr>
        <dsp:cNvPr id="0" name=""/>
        <dsp:cNvSpPr/>
      </dsp:nvSpPr>
      <dsp:spPr>
        <a:xfrm>
          <a:off x="1249107" y="2240458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>
              <a:solidFill>
                <a:schemeClr val="bg1"/>
              </a:solidFill>
            </a:rPr>
            <a:t>Crecimiento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740240" y="2240458"/>
        <a:ext cx="1473399" cy="982265"/>
      </dsp:txXfrm>
    </dsp:sp>
    <dsp:sp modelId="{8F69CEFB-EA93-B34B-B0E2-B6DC3736F014}">
      <dsp:nvSpPr>
        <dsp:cNvPr id="0" name=""/>
        <dsp:cNvSpPr/>
      </dsp:nvSpPr>
      <dsp:spPr>
        <a:xfrm>
          <a:off x="3385535" y="2323951"/>
          <a:ext cx="4052127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bg1"/>
              </a:solidFill>
            </a:rPr>
            <a:t>Perforrmance</a:t>
          </a:r>
          <a:r>
            <a:rPr lang="en-US" sz="1800" kern="1200" dirty="0">
              <a:solidFill>
                <a:schemeClr val="bg1"/>
              </a:solidFill>
            </a:rPr>
            <a:t> de un </a:t>
          </a:r>
          <a:r>
            <a:rPr lang="en-US" sz="1800" kern="1200" dirty="0" err="1">
              <a:solidFill>
                <a:schemeClr val="bg1"/>
              </a:solidFill>
            </a:rPr>
            <a:t>sistema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puede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mejorar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agregando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otro</a:t>
          </a:r>
          <a:r>
            <a:rPr lang="en-US" sz="1800" kern="1200" dirty="0">
              <a:solidFill>
                <a:schemeClr val="bg1"/>
              </a:solidFill>
            </a:rPr>
            <a:t> CPU</a:t>
          </a:r>
        </a:p>
      </dsp:txBody>
      <dsp:txXfrm>
        <a:off x="3793175" y="2323951"/>
        <a:ext cx="3236847" cy="815280"/>
      </dsp:txXfrm>
    </dsp:sp>
    <dsp:sp modelId="{875511A4-5AA0-AD4B-9347-384E886407FB}">
      <dsp:nvSpPr>
        <dsp:cNvPr id="0" name=""/>
        <dsp:cNvSpPr/>
      </dsp:nvSpPr>
      <dsp:spPr>
        <a:xfrm>
          <a:off x="1249107" y="3360241"/>
          <a:ext cx="2455664" cy="98226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10795" rIns="0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>
              <a:solidFill>
                <a:schemeClr val="bg1"/>
              </a:solidFill>
            </a:rPr>
            <a:t>Escalabilidad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1740240" y="3360241"/>
        <a:ext cx="1473399" cy="982265"/>
      </dsp:txXfrm>
    </dsp:sp>
    <dsp:sp modelId="{C6ADD55F-E00F-2644-A5F1-6B69A1D16E1D}">
      <dsp:nvSpPr>
        <dsp:cNvPr id="0" name=""/>
        <dsp:cNvSpPr/>
      </dsp:nvSpPr>
      <dsp:spPr>
        <a:xfrm>
          <a:off x="3385535" y="3443733"/>
          <a:ext cx="4509357" cy="815280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Se </a:t>
          </a:r>
          <a:r>
            <a:rPr lang="en-US" sz="1800" kern="1200" dirty="0" err="1">
              <a:solidFill>
                <a:schemeClr val="bg1"/>
              </a:solidFill>
            </a:rPr>
            <a:t>pueden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crear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diferentes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sistemas</a:t>
          </a:r>
          <a:r>
            <a:rPr lang="en-US" sz="1800" kern="1200" dirty="0">
              <a:solidFill>
                <a:schemeClr val="bg1"/>
              </a:solidFill>
            </a:rPr>
            <a:t> con </a:t>
          </a:r>
          <a:r>
            <a:rPr lang="en-US" sz="1800" kern="1200" dirty="0" err="1">
              <a:solidFill>
                <a:schemeClr val="bg1"/>
              </a:solidFill>
            </a:rPr>
            <a:t>capacidades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diferentes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3793175" y="3443733"/>
        <a:ext cx="3694077" cy="815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CAC94-6033-ED45-9937-89B21B10E203}">
      <dsp:nvSpPr>
        <dsp:cNvPr id="0" name=""/>
        <dsp:cNvSpPr/>
      </dsp:nvSpPr>
      <dsp:spPr>
        <a:xfrm>
          <a:off x="0" y="325140"/>
          <a:ext cx="815340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Mientras</a:t>
          </a:r>
          <a:r>
            <a:rPr lang="en-US" sz="1600" kern="1200" dirty="0"/>
            <a:t> el </a:t>
          </a:r>
          <a:r>
            <a:rPr lang="en-US" sz="1600" kern="1200" dirty="0" err="1"/>
            <a:t>programa</a:t>
          </a:r>
          <a:r>
            <a:rPr lang="en-US" sz="1600" kern="1200" dirty="0"/>
            <a:t> del </a:t>
          </a:r>
          <a:r>
            <a:rPr lang="en-US" sz="1600" kern="1200" dirty="0" err="1"/>
            <a:t>usuario</a:t>
          </a:r>
          <a:r>
            <a:rPr lang="en-US" sz="1600" kern="1200" dirty="0"/>
            <a:t> </a:t>
          </a:r>
          <a:r>
            <a:rPr lang="en-US" sz="1600" kern="1200" dirty="0" err="1"/>
            <a:t>está</a:t>
          </a:r>
          <a:r>
            <a:rPr lang="en-US" sz="1600" kern="1200" dirty="0"/>
            <a:t> </a:t>
          </a:r>
          <a:r>
            <a:rPr lang="en-US" sz="1600" kern="1200" dirty="0" err="1"/>
            <a:t>ejecutando</a:t>
          </a:r>
          <a:r>
            <a:rPr lang="en-US" sz="1600" kern="1200" dirty="0"/>
            <a:t>, no </a:t>
          </a:r>
          <a:r>
            <a:rPr lang="en-US" sz="1600" kern="1200" dirty="0" err="1"/>
            <a:t>debe</a:t>
          </a:r>
          <a:r>
            <a:rPr lang="en-US" sz="1600" kern="1200" dirty="0"/>
            <a:t> </a:t>
          </a:r>
          <a:r>
            <a:rPr lang="en-US" sz="1600" kern="1200" dirty="0" err="1"/>
            <a:t>alterar</a:t>
          </a:r>
          <a:r>
            <a:rPr lang="en-US" sz="1600" kern="1200" dirty="0"/>
            <a:t> la </a:t>
          </a:r>
          <a:r>
            <a:rPr lang="en-US" sz="1600" kern="1200" dirty="0" err="1"/>
            <a:t>memoria</a:t>
          </a:r>
          <a:r>
            <a:rPr lang="en-US" sz="1600" kern="1200" dirty="0"/>
            <a:t> del OS</a:t>
          </a:r>
        </a:p>
      </dsp:txBody>
      <dsp:txXfrm>
        <a:off x="0" y="325140"/>
        <a:ext cx="8153400" cy="882000"/>
      </dsp:txXfrm>
    </dsp:sp>
    <dsp:sp modelId="{149ADC22-A787-BD43-AE53-1E5F9F0EF60D}">
      <dsp:nvSpPr>
        <dsp:cNvPr id="0" name=""/>
        <dsp:cNvSpPr/>
      </dsp:nvSpPr>
      <dsp:spPr>
        <a:xfrm>
          <a:off x="407670" y="88980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Protección</a:t>
          </a:r>
          <a:r>
            <a:rPr lang="en-US" sz="1600" kern="1200" dirty="0"/>
            <a:t> de </a:t>
          </a:r>
          <a:r>
            <a:rPr lang="en-US" sz="1600" kern="1200" dirty="0" err="1"/>
            <a:t>memoria</a:t>
          </a:r>
          <a:r>
            <a:rPr lang="en-US" sz="1600" kern="1200" dirty="0"/>
            <a:t> </a:t>
          </a:r>
          <a:r>
            <a:rPr lang="en-US" sz="1600" kern="1200" dirty="0" err="1"/>
            <a:t>para</a:t>
          </a:r>
          <a:r>
            <a:rPr lang="en-US" sz="1600" kern="1200" dirty="0"/>
            <a:t> el OS</a:t>
          </a:r>
        </a:p>
      </dsp:txBody>
      <dsp:txXfrm>
        <a:off x="430727" y="112037"/>
        <a:ext cx="5661266" cy="426206"/>
      </dsp:txXfrm>
    </dsp:sp>
    <dsp:sp modelId="{C121F52B-3C08-654C-83AE-2EAF2AB55D38}">
      <dsp:nvSpPr>
        <dsp:cNvPr id="0" name=""/>
        <dsp:cNvSpPr/>
      </dsp:nvSpPr>
      <dsp:spPr>
        <a:xfrm>
          <a:off x="0" y="1529700"/>
          <a:ext cx="815340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Evita</a:t>
          </a:r>
          <a:r>
            <a:rPr lang="en-US" sz="1600" kern="1200" dirty="0"/>
            <a:t> </a:t>
          </a:r>
          <a:r>
            <a:rPr lang="en-US" sz="1600" kern="1200" dirty="0" err="1"/>
            <a:t>que</a:t>
          </a:r>
          <a:r>
            <a:rPr lang="en-US" sz="1600" kern="1200" dirty="0"/>
            <a:t> un </a:t>
          </a:r>
          <a:r>
            <a:rPr lang="en-US" sz="1600" kern="1200" dirty="0" err="1"/>
            <a:t>proceso</a:t>
          </a:r>
          <a:r>
            <a:rPr lang="en-US" sz="1600" kern="1200" dirty="0"/>
            <a:t> </a:t>
          </a:r>
          <a:r>
            <a:rPr lang="en-US" sz="1600" kern="1200" dirty="0" err="1"/>
            <a:t>monopolice</a:t>
          </a:r>
          <a:r>
            <a:rPr lang="en-US" sz="1600" kern="1200" dirty="0"/>
            <a:t> el </a:t>
          </a:r>
          <a:r>
            <a:rPr lang="en-US" sz="1600" kern="1200" dirty="0" err="1"/>
            <a:t>sistema</a:t>
          </a:r>
          <a:endParaRPr lang="en-US" sz="1600" kern="1200" dirty="0"/>
        </a:p>
      </dsp:txBody>
      <dsp:txXfrm>
        <a:off x="0" y="1529700"/>
        <a:ext cx="8153400" cy="667800"/>
      </dsp:txXfrm>
    </dsp:sp>
    <dsp:sp modelId="{EFED6759-161A-0247-881A-8697555D7731}">
      <dsp:nvSpPr>
        <dsp:cNvPr id="0" name=""/>
        <dsp:cNvSpPr/>
      </dsp:nvSpPr>
      <dsp:spPr>
        <a:xfrm>
          <a:off x="407670" y="1293540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Timer</a:t>
          </a:r>
        </a:p>
      </dsp:txBody>
      <dsp:txXfrm>
        <a:off x="430727" y="1316597"/>
        <a:ext cx="5661266" cy="426206"/>
      </dsp:txXfrm>
    </dsp:sp>
    <dsp:sp modelId="{5DD7CB04-61EF-8749-9728-DC4AEA3DB611}">
      <dsp:nvSpPr>
        <dsp:cNvPr id="0" name=""/>
        <dsp:cNvSpPr/>
      </dsp:nvSpPr>
      <dsp:spPr>
        <a:xfrm>
          <a:off x="0" y="2520060"/>
          <a:ext cx="815340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Sólamente</a:t>
          </a:r>
          <a:r>
            <a:rPr lang="en-US" sz="1600" kern="1200" dirty="0"/>
            <a:t> </a:t>
          </a:r>
          <a:r>
            <a:rPr lang="en-US" sz="1600" kern="1200" dirty="0" err="1"/>
            <a:t>pueden</a:t>
          </a:r>
          <a:r>
            <a:rPr lang="en-US" sz="1600" kern="1200" dirty="0"/>
            <a:t> </a:t>
          </a:r>
          <a:r>
            <a:rPr lang="en-US" sz="1600" kern="1200" dirty="0" err="1"/>
            <a:t>ser</a:t>
          </a:r>
          <a:r>
            <a:rPr lang="en-US" sz="1600" kern="1200" dirty="0"/>
            <a:t> </a:t>
          </a:r>
          <a:r>
            <a:rPr lang="en-US" sz="1600" kern="1200" dirty="0" err="1"/>
            <a:t>ejecutadas</a:t>
          </a:r>
          <a:r>
            <a:rPr lang="en-US" sz="1600" kern="1200" dirty="0"/>
            <a:t> </a:t>
          </a:r>
          <a:r>
            <a:rPr lang="en-US" sz="1600" kern="1200" dirty="0" err="1"/>
            <a:t>por</a:t>
          </a:r>
          <a:r>
            <a:rPr lang="en-US" sz="1600" kern="1200" dirty="0"/>
            <a:t> el OS</a:t>
          </a:r>
        </a:p>
      </dsp:txBody>
      <dsp:txXfrm>
        <a:off x="0" y="2520060"/>
        <a:ext cx="8153400" cy="667800"/>
      </dsp:txXfrm>
    </dsp:sp>
    <dsp:sp modelId="{F1A4EEB2-F42C-DC47-9AAD-66A3C8EDB4FF}">
      <dsp:nvSpPr>
        <dsp:cNvPr id="0" name=""/>
        <dsp:cNvSpPr/>
      </dsp:nvSpPr>
      <dsp:spPr>
        <a:xfrm>
          <a:off x="407670" y="2283900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Instrucciones</a:t>
          </a:r>
          <a:r>
            <a:rPr lang="en-US" sz="1600" kern="1200" dirty="0"/>
            <a:t> </a:t>
          </a:r>
          <a:r>
            <a:rPr lang="en-US" sz="1600" kern="1200" dirty="0" err="1"/>
            <a:t>privilegiadas</a:t>
          </a:r>
          <a:endParaRPr lang="en-US" sz="1600" kern="1200" dirty="0"/>
        </a:p>
      </dsp:txBody>
      <dsp:txXfrm>
        <a:off x="430727" y="2306957"/>
        <a:ext cx="5661266" cy="426206"/>
      </dsp:txXfrm>
    </dsp:sp>
    <dsp:sp modelId="{7A96011C-FD4C-4E48-A721-EBACBA9C917E}">
      <dsp:nvSpPr>
        <dsp:cNvPr id="0" name=""/>
        <dsp:cNvSpPr/>
      </dsp:nvSpPr>
      <dsp:spPr>
        <a:xfrm>
          <a:off x="0" y="3510419"/>
          <a:ext cx="8153400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2794" tIns="333248" rIns="63279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Le da al OS </a:t>
          </a:r>
          <a:r>
            <a:rPr lang="en-US" sz="1600" kern="1200" dirty="0" err="1"/>
            <a:t>más</a:t>
          </a:r>
          <a:r>
            <a:rPr lang="en-US" sz="1600" kern="1200" dirty="0"/>
            <a:t> </a:t>
          </a:r>
          <a:r>
            <a:rPr lang="en-US" sz="1600" kern="1200" dirty="0" err="1"/>
            <a:t>flexibilidad</a:t>
          </a:r>
          <a:r>
            <a:rPr lang="en-US" sz="1600" kern="1200" dirty="0"/>
            <a:t> en </a:t>
          </a:r>
          <a:r>
            <a:rPr lang="en-US" sz="1600" kern="1200" dirty="0" err="1"/>
            <a:t>controlar</a:t>
          </a:r>
          <a:r>
            <a:rPr lang="en-US" sz="1600" kern="1200" dirty="0"/>
            <a:t> los </a:t>
          </a:r>
          <a:r>
            <a:rPr lang="en-US" sz="1600" kern="1200" dirty="0" err="1"/>
            <a:t>programas</a:t>
          </a:r>
          <a:r>
            <a:rPr lang="en-US" sz="1600" kern="1200" dirty="0"/>
            <a:t> del </a:t>
          </a:r>
          <a:r>
            <a:rPr lang="en-US" sz="1600" kern="1200" dirty="0" err="1"/>
            <a:t>usuario</a:t>
          </a:r>
          <a:endParaRPr lang="en-US" sz="1600" kern="1200" dirty="0"/>
        </a:p>
      </dsp:txBody>
      <dsp:txXfrm>
        <a:off x="0" y="3510419"/>
        <a:ext cx="8153400" cy="667800"/>
      </dsp:txXfrm>
    </dsp:sp>
    <dsp:sp modelId="{80D85195-02CD-764C-97FD-8C9D668486D7}">
      <dsp:nvSpPr>
        <dsp:cNvPr id="0" name=""/>
        <dsp:cNvSpPr/>
      </dsp:nvSpPr>
      <dsp:spPr>
        <a:xfrm>
          <a:off x="407670" y="3274259"/>
          <a:ext cx="5707380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725" tIns="0" rIns="215725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Interrupts</a:t>
          </a:r>
        </a:p>
      </dsp:txBody>
      <dsp:txXfrm>
        <a:off x="430727" y="3297316"/>
        <a:ext cx="5661266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33E13-DCDF-E341-9AC4-85F30FCF821E}">
      <dsp:nvSpPr>
        <dsp:cNvPr id="0" name=""/>
        <dsp:cNvSpPr/>
      </dsp:nvSpPr>
      <dsp:spPr>
        <a:xfrm rot="16200000">
          <a:off x="-185192" y="189234"/>
          <a:ext cx="4267200" cy="38887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2484" bIns="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Modo</a:t>
          </a:r>
          <a:r>
            <a:rPr lang="en-US" sz="3000" kern="1200" dirty="0"/>
            <a:t> </a:t>
          </a:r>
          <a:r>
            <a:rPr lang="en-US" sz="3000" kern="1200" dirty="0" err="1"/>
            <a:t>usuario</a:t>
          </a:r>
          <a:endParaRPr lang="en-US" sz="30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Aplicaciones</a:t>
          </a:r>
          <a:r>
            <a:rPr lang="en-US" sz="2300" kern="1200" dirty="0"/>
            <a:t> del </a:t>
          </a:r>
          <a:r>
            <a:rPr lang="en-US" sz="2300" kern="1200" dirty="0" err="1"/>
            <a:t>usuario</a:t>
          </a:r>
          <a:r>
            <a:rPr lang="en-US" sz="2300" kern="1200" dirty="0"/>
            <a:t> </a:t>
          </a:r>
          <a:r>
            <a:rPr lang="en-US" sz="2300" kern="1200" dirty="0" err="1"/>
            <a:t>ejecutan</a:t>
          </a:r>
          <a:r>
            <a:rPr lang="en-US" sz="2300" kern="1200" dirty="0"/>
            <a:t> en </a:t>
          </a:r>
          <a:r>
            <a:rPr lang="en-US" sz="2300" kern="1200" dirty="0" err="1"/>
            <a:t>modo</a:t>
          </a:r>
          <a:r>
            <a:rPr lang="en-US" sz="2300" kern="1200" dirty="0"/>
            <a:t> </a:t>
          </a:r>
          <a:r>
            <a:rPr lang="en-US" sz="2300" kern="1200" dirty="0" err="1"/>
            <a:t>usuario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Se </a:t>
          </a:r>
          <a:r>
            <a:rPr lang="en-US" sz="2300" kern="1200" dirty="0" err="1"/>
            <a:t>protegen</a:t>
          </a:r>
          <a:r>
            <a:rPr lang="en-US" sz="2300" kern="1200" dirty="0"/>
            <a:t> </a:t>
          </a:r>
          <a:r>
            <a:rPr lang="en-US" sz="2300" kern="1200" dirty="0" err="1"/>
            <a:t>ciertas</a:t>
          </a:r>
          <a:r>
            <a:rPr lang="en-US" sz="2300" kern="1200" dirty="0"/>
            <a:t> </a:t>
          </a:r>
          <a:r>
            <a:rPr lang="en-US" sz="2300" kern="1200" dirty="0" err="1"/>
            <a:t>áreas</a:t>
          </a:r>
          <a:r>
            <a:rPr lang="en-US" sz="2300" kern="1200" dirty="0"/>
            <a:t> de </a:t>
          </a:r>
          <a:r>
            <a:rPr lang="en-US" sz="2300" kern="1200" dirty="0" err="1"/>
            <a:t>memoria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No se </a:t>
          </a:r>
          <a:r>
            <a:rPr lang="en-US" sz="2300" kern="1200" dirty="0" err="1"/>
            <a:t>permite</a:t>
          </a:r>
          <a:r>
            <a:rPr lang="en-US" sz="2300" kern="1200" dirty="0"/>
            <a:t> la </a:t>
          </a:r>
          <a:r>
            <a:rPr lang="en-US" sz="2300" kern="1200" dirty="0" err="1"/>
            <a:t>ejecución</a:t>
          </a:r>
          <a:r>
            <a:rPr lang="en-US" sz="2300" kern="1200" dirty="0"/>
            <a:t> de </a:t>
          </a:r>
          <a:r>
            <a:rPr lang="en-US" sz="2300" kern="1200" dirty="0" err="1"/>
            <a:t>ciertas</a:t>
          </a:r>
          <a:r>
            <a:rPr lang="en-US" sz="2300" kern="1200" dirty="0"/>
            <a:t> </a:t>
          </a:r>
          <a:r>
            <a:rPr lang="en-US" sz="2300" kern="1200" dirty="0" err="1"/>
            <a:t>instrucciones</a:t>
          </a:r>
          <a:endParaRPr lang="en-US" sz="2300" kern="1200" dirty="0"/>
        </a:p>
      </dsp:txBody>
      <dsp:txXfrm rot="5400000">
        <a:off x="4043" y="853439"/>
        <a:ext cx="3888730" cy="2560320"/>
      </dsp:txXfrm>
    </dsp:sp>
    <dsp:sp modelId="{B00B1CAD-B259-2E45-8456-48DD193C9431}">
      <dsp:nvSpPr>
        <dsp:cNvPr id="0" name=""/>
        <dsp:cNvSpPr/>
      </dsp:nvSpPr>
      <dsp:spPr>
        <a:xfrm rot="16200000">
          <a:off x="3995192" y="189234"/>
          <a:ext cx="4267200" cy="3888730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0" tIns="0" rIns="192484" bIns="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Modo</a:t>
          </a:r>
          <a:r>
            <a:rPr lang="en-US" sz="3000" kern="1200" dirty="0"/>
            <a:t> kernel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OS </a:t>
          </a:r>
          <a:r>
            <a:rPr lang="en-US" sz="2300" kern="1200" dirty="0" err="1"/>
            <a:t>ejecuta</a:t>
          </a:r>
          <a:r>
            <a:rPr lang="en-US" sz="2300" kern="1200" dirty="0"/>
            <a:t> en </a:t>
          </a:r>
          <a:r>
            <a:rPr lang="en-US" sz="2300" kern="1200" dirty="0" err="1"/>
            <a:t>modo</a:t>
          </a:r>
          <a:r>
            <a:rPr lang="en-US" sz="2300" kern="1200" dirty="0"/>
            <a:t> kernel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Se </a:t>
          </a:r>
          <a:r>
            <a:rPr lang="en-US" sz="2300" kern="1200" dirty="0" err="1"/>
            <a:t>pueden</a:t>
          </a:r>
          <a:r>
            <a:rPr lang="en-US" sz="2300" kern="1200" dirty="0"/>
            <a:t> </a:t>
          </a:r>
          <a:r>
            <a:rPr lang="en-US" sz="2300" kern="1200" dirty="0" err="1"/>
            <a:t>ejecutar</a:t>
          </a:r>
          <a:r>
            <a:rPr lang="en-US" sz="2300" kern="1200" dirty="0"/>
            <a:t> </a:t>
          </a:r>
          <a:r>
            <a:rPr lang="en-US" sz="2300" kern="1200" dirty="0" err="1"/>
            <a:t>instrucciones</a:t>
          </a:r>
          <a:r>
            <a:rPr lang="en-US" sz="2300" kern="1200" dirty="0"/>
            <a:t> </a:t>
          </a:r>
          <a:r>
            <a:rPr lang="en-US" sz="2300" kern="1200" dirty="0" err="1"/>
            <a:t>privilegiadas</a:t>
          </a: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Se </a:t>
          </a:r>
          <a:r>
            <a:rPr lang="en-US" sz="2300" kern="1200" dirty="0" err="1"/>
            <a:t>puede</a:t>
          </a:r>
          <a:r>
            <a:rPr lang="en-US" sz="2300" kern="1200" dirty="0"/>
            <a:t> </a:t>
          </a:r>
          <a:r>
            <a:rPr lang="en-US" sz="2300" kern="1200" dirty="0" err="1"/>
            <a:t>accesar</a:t>
          </a:r>
          <a:r>
            <a:rPr lang="en-US" sz="2300" kern="1200" dirty="0"/>
            <a:t> </a:t>
          </a:r>
          <a:r>
            <a:rPr lang="en-US" sz="2300" kern="1200" dirty="0" err="1"/>
            <a:t>toda</a:t>
          </a:r>
          <a:r>
            <a:rPr lang="en-US" sz="2300" kern="1200" dirty="0"/>
            <a:t> la </a:t>
          </a:r>
          <a:r>
            <a:rPr lang="en-US" sz="2300" kern="1200" dirty="0" err="1"/>
            <a:t>memoria</a:t>
          </a:r>
          <a:endParaRPr lang="en-US" sz="2300" kern="1200" dirty="0"/>
        </a:p>
      </dsp:txBody>
      <dsp:txXfrm rot="5400000">
        <a:off x="4184427" y="853439"/>
        <a:ext cx="3888730" cy="2560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6FD4-9907-2748-832C-F91F21C962A7}">
      <dsp:nvSpPr>
        <dsp:cNvPr id="0" name=""/>
        <dsp:cNvSpPr/>
      </dsp:nvSpPr>
      <dsp:spPr>
        <a:xfrm>
          <a:off x="3683" y="0"/>
          <a:ext cx="7536433" cy="3352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Un </a:t>
          </a:r>
          <a:r>
            <a:rPr lang="en-US" sz="2600" i="1" kern="1200" dirty="0" err="1">
              <a:solidFill>
                <a:schemeClr val="accent1"/>
              </a:solidFill>
            </a:rPr>
            <a:t>proceso</a:t>
          </a:r>
          <a:r>
            <a:rPr lang="en-US" sz="2600" i="1" kern="1200" dirty="0">
              <a:solidFill>
                <a:schemeClr val="accent1"/>
              </a:solidFill>
            </a:rPr>
            <a:t> </a:t>
          </a:r>
          <a:r>
            <a:rPr lang="en-US" sz="2600" kern="1200" dirty="0" err="1"/>
            <a:t>puede</a:t>
          </a:r>
          <a:r>
            <a:rPr lang="en-US" sz="2600" kern="1200" dirty="0"/>
            <a:t> </a:t>
          </a:r>
          <a:r>
            <a:rPr lang="en-US" sz="2600" kern="1200" dirty="0" err="1"/>
            <a:t>definirse</a:t>
          </a:r>
          <a:r>
            <a:rPr lang="en-US" sz="2600" kern="1200" dirty="0"/>
            <a:t> </a:t>
          </a:r>
          <a:r>
            <a:rPr lang="en-US" sz="2600" kern="1200" dirty="0" err="1"/>
            <a:t>como</a:t>
          </a:r>
          <a:r>
            <a:rPr lang="en-US" sz="2600" kern="1200" dirty="0"/>
            <a:t>:</a:t>
          </a:r>
        </a:p>
      </dsp:txBody>
      <dsp:txXfrm>
        <a:off x="3683" y="0"/>
        <a:ext cx="7536433" cy="1005840"/>
      </dsp:txXfrm>
    </dsp:sp>
    <dsp:sp modelId="{9F6B7AC7-BCB3-4244-B25A-23CDDD94424B}">
      <dsp:nvSpPr>
        <dsp:cNvPr id="0" name=""/>
        <dsp:cNvSpPr/>
      </dsp:nvSpPr>
      <dsp:spPr>
        <a:xfrm>
          <a:off x="685790" y="990600"/>
          <a:ext cx="6172218" cy="4219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Un </a:t>
          </a:r>
          <a:r>
            <a:rPr lang="en-US" sz="1800" kern="1200" dirty="0" err="1">
              <a:solidFill>
                <a:schemeClr val="bg1"/>
              </a:solidFill>
            </a:rPr>
            <a:t>programa</a:t>
          </a:r>
          <a:r>
            <a:rPr lang="en-US" sz="1800" kern="1200" dirty="0">
              <a:solidFill>
                <a:schemeClr val="bg1"/>
              </a:solidFill>
            </a:rPr>
            <a:t> en </a:t>
          </a:r>
          <a:r>
            <a:rPr lang="en-US" sz="1800" kern="1200" dirty="0" err="1">
              <a:solidFill>
                <a:schemeClr val="bg1"/>
              </a:solidFill>
            </a:rPr>
            <a:t>ejecución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698149" y="1002959"/>
        <a:ext cx="6147500" cy="397240"/>
      </dsp:txXfrm>
    </dsp:sp>
    <dsp:sp modelId="{F3F77B7A-035D-B349-9DB8-48C9B0CD4D14}">
      <dsp:nvSpPr>
        <dsp:cNvPr id="0" name=""/>
        <dsp:cNvSpPr/>
      </dsp:nvSpPr>
      <dsp:spPr>
        <a:xfrm>
          <a:off x="609612" y="1371600"/>
          <a:ext cx="6324574" cy="48948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bg1"/>
              </a:solidFill>
            </a:rPr>
            <a:t>Una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instancia</a:t>
          </a:r>
          <a:r>
            <a:rPr lang="en-US" sz="1800" kern="1200" dirty="0">
              <a:solidFill>
                <a:schemeClr val="bg1"/>
              </a:solidFill>
            </a:rPr>
            <a:t> de un </a:t>
          </a:r>
          <a:r>
            <a:rPr lang="en-US" sz="1800" kern="1200" dirty="0" err="1">
              <a:solidFill>
                <a:schemeClr val="bg1"/>
              </a:solidFill>
            </a:rPr>
            <a:t>programa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corriendo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623948" y="1385936"/>
        <a:ext cx="6295902" cy="460809"/>
      </dsp:txXfrm>
    </dsp:sp>
    <dsp:sp modelId="{3F65BAAA-18B9-4047-82A7-7018E03752A1}">
      <dsp:nvSpPr>
        <dsp:cNvPr id="0" name=""/>
        <dsp:cNvSpPr/>
      </dsp:nvSpPr>
      <dsp:spPr>
        <a:xfrm>
          <a:off x="304809" y="1852077"/>
          <a:ext cx="6934181" cy="58330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La </a:t>
          </a:r>
          <a:r>
            <a:rPr lang="en-US" sz="1800" kern="1200" dirty="0" err="1">
              <a:solidFill>
                <a:schemeClr val="bg1"/>
              </a:solidFill>
            </a:rPr>
            <a:t>entidad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que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puede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ser</a:t>
          </a:r>
          <a:r>
            <a:rPr lang="en-US" sz="1800" kern="1200" dirty="0">
              <a:solidFill>
                <a:schemeClr val="bg1"/>
              </a:solidFill>
            </a:rPr>
            <a:t> </a:t>
          </a:r>
          <a:r>
            <a:rPr lang="en-US" sz="1800" kern="1200" dirty="0" err="1">
              <a:solidFill>
                <a:schemeClr val="bg1"/>
              </a:solidFill>
            </a:rPr>
            <a:t>asignada</a:t>
          </a:r>
          <a:r>
            <a:rPr lang="en-US" sz="1800" kern="1200" dirty="0">
              <a:solidFill>
                <a:schemeClr val="bg1"/>
              </a:solidFill>
            </a:rPr>
            <a:t> y </a:t>
          </a:r>
          <a:r>
            <a:rPr lang="en-US" sz="1800" kern="1200" dirty="0" err="1">
              <a:solidFill>
                <a:schemeClr val="bg1"/>
              </a:solidFill>
            </a:rPr>
            <a:t>ejecutada</a:t>
          </a:r>
          <a:r>
            <a:rPr lang="en-US" sz="1800" kern="1200" dirty="0">
              <a:solidFill>
                <a:schemeClr val="bg1"/>
              </a:solidFill>
            </a:rPr>
            <a:t> en un </a:t>
          </a:r>
          <a:r>
            <a:rPr lang="en-US" sz="1800" kern="1200" dirty="0" err="1">
              <a:solidFill>
                <a:schemeClr val="bg1"/>
              </a:solidFill>
            </a:rPr>
            <a:t>procesador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321893" y="1869161"/>
        <a:ext cx="6900013" cy="549134"/>
      </dsp:txXfrm>
    </dsp:sp>
    <dsp:sp modelId="{A82AB75B-5168-3348-B180-A3053A31EAEA}">
      <dsp:nvSpPr>
        <dsp:cNvPr id="0" name=""/>
        <dsp:cNvSpPr/>
      </dsp:nvSpPr>
      <dsp:spPr>
        <a:xfrm>
          <a:off x="5" y="2438400"/>
          <a:ext cx="7543788" cy="571643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800" kern="1200" dirty="0">
              <a:solidFill>
                <a:schemeClr val="bg1"/>
              </a:solidFill>
            </a:rPr>
            <a:t>Una unidad de actividad caracterizada por un hilo de ejecución, un estado actual y un conjunto de recursos del sistema asociados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6748" y="2455143"/>
        <a:ext cx="7510302" cy="538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8D5A0-86E1-7F4A-97F2-4E691D203110}">
      <dsp:nvSpPr>
        <dsp:cNvPr id="0" name=""/>
        <dsp:cNvSpPr/>
      </dsp:nvSpPr>
      <dsp:spPr>
        <a:xfrm>
          <a:off x="804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Aislar</a:t>
          </a:r>
          <a:r>
            <a:rPr lang="en-US" sz="1300" kern="1200" dirty="0"/>
            <a:t> </a:t>
          </a:r>
          <a:r>
            <a:rPr lang="en-US" sz="1300" kern="1200" dirty="0" err="1"/>
            <a:t>procesos</a:t>
          </a:r>
          <a:endParaRPr lang="en-US" sz="1300" kern="1200" dirty="0"/>
        </a:p>
      </dsp:txBody>
      <dsp:txXfrm>
        <a:off x="42505" y="41701"/>
        <a:ext cx="1340362" cy="2939198"/>
      </dsp:txXfrm>
    </dsp:sp>
    <dsp:sp modelId="{0F6F9771-857A-ED4D-BB66-061A66D62E92}">
      <dsp:nvSpPr>
        <dsp:cNvPr id="0" name=""/>
        <dsp:cNvSpPr/>
      </dsp:nvSpPr>
      <dsp:spPr>
        <a:xfrm>
          <a:off x="1663761" y="0"/>
          <a:ext cx="1423764" cy="30226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Asignación</a:t>
          </a:r>
          <a:r>
            <a:rPr lang="en-US" sz="1300" kern="1200" dirty="0"/>
            <a:t> </a:t>
          </a:r>
          <a:r>
            <a:rPr lang="en-US" sz="1300" kern="1200" dirty="0" err="1"/>
            <a:t>automatica</a:t>
          </a:r>
          <a:endParaRPr lang="en-US" sz="1300" kern="1200" dirty="0"/>
        </a:p>
      </dsp:txBody>
      <dsp:txXfrm>
        <a:off x="1705462" y="41701"/>
        <a:ext cx="1340362" cy="2939198"/>
      </dsp:txXfrm>
    </dsp:sp>
    <dsp:sp modelId="{1822B451-F610-B34E-B470-4405426B9598}">
      <dsp:nvSpPr>
        <dsp:cNvPr id="0" name=""/>
        <dsp:cNvSpPr/>
      </dsp:nvSpPr>
      <dsp:spPr>
        <a:xfrm>
          <a:off x="3326717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Soportar</a:t>
          </a:r>
          <a:r>
            <a:rPr lang="en-US" sz="1300" kern="1200" dirty="0"/>
            <a:t> </a:t>
          </a:r>
          <a:r>
            <a:rPr lang="en-US" sz="1300" kern="1200" dirty="0" err="1"/>
            <a:t>programación</a:t>
          </a:r>
          <a:r>
            <a:rPr lang="en-US" sz="1300" kern="1200" dirty="0"/>
            <a:t> modular</a:t>
          </a:r>
        </a:p>
      </dsp:txBody>
      <dsp:txXfrm>
        <a:off x="3368418" y="41701"/>
        <a:ext cx="1340362" cy="2939198"/>
      </dsp:txXfrm>
    </dsp:sp>
    <dsp:sp modelId="{687C7697-D43A-4A4A-B7E2-A030E8315BDD}">
      <dsp:nvSpPr>
        <dsp:cNvPr id="0" name=""/>
        <dsp:cNvSpPr/>
      </dsp:nvSpPr>
      <dsp:spPr>
        <a:xfrm>
          <a:off x="4989674" y="0"/>
          <a:ext cx="1423764" cy="302260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Protección</a:t>
          </a:r>
          <a:r>
            <a:rPr lang="en-US" sz="1300" kern="1200" dirty="0"/>
            <a:t> y control de </a:t>
          </a:r>
          <a:r>
            <a:rPr lang="en-US" sz="1300" kern="1200" dirty="0" err="1"/>
            <a:t>acceso</a:t>
          </a:r>
          <a:endParaRPr lang="en-US" sz="1300" kern="1200" dirty="0"/>
        </a:p>
      </dsp:txBody>
      <dsp:txXfrm>
        <a:off x="5031375" y="41701"/>
        <a:ext cx="1340362" cy="2939198"/>
      </dsp:txXfrm>
    </dsp:sp>
    <dsp:sp modelId="{E23446C9-B403-3445-83E0-0F2AC82ADDC6}">
      <dsp:nvSpPr>
        <dsp:cNvPr id="0" name=""/>
        <dsp:cNvSpPr/>
      </dsp:nvSpPr>
      <dsp:spPr>
        <a:xfrm>
          <a:off x="6652631" y="0"/>
          <a:ext cx="1423764" cy="3022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Almacenamiento</a:t>
          </a:r>
          <a:r>
            <a:rPr lang="en-US" sz="1300" kern="1200" dirty="0"/>
            <a:t> de largo </a:t>
          </a:r>
          <a:r>
            <a:rPr lang="en-US" sz="1300" kern="1200" dirty="0" err="1"/>
            <a:t>plazo</a:t>
          </a:r>
          <a:endParaRPr lang="en-US" sz="1300" kern="1200" dirty="0"/>
        </a:p>
      </dsp:txBody>
      <dsp:txXfrm>
        <a:off x="6694332" y="41701"/>
        <a:ext cx="1340362" cy="29391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3DBDE-4A69-894C-B15F-8AA2C01DA60D}">
      <dsp:nvSpPr>
        <dsp:cNvPr id="0" name=""/>
        <dsp:cNvSpPr/>
      </dsp:nvSpPr>
      <dsp:spPr>
        <a:xfrm>
          <a:off x="1828816" y="76194"/>
          <a:ext cx="1322435" cy="13224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Temas</a:t>
          </a:r>
          <a:r>
            <a:rPr lang="en-US" sz="1500" kern="1200" dirty="0"/>
            <a:t> </a:t>
          </a:r>
          <a:r>
            <a:rPr lang="en-US" sz="1500" kern="1200" dirty="0" err="1"/>
            <a:t>principales</a:t>
          </a:r>
          <a:endParaRPr lang="en-US" sz="1500" kern="1200" dirty="0"/>
        </a:p>
      </dsp:txBody>
      <dsp:txXfrm>
        <a:off x="2022482" y="269860"/>
        <a:ext cx="935103" cy="935103"/>
      </dsp:txXfrm>
    </dsp:sp>
    <dsp:sp modelId="{F452E337-9A8D-7147-A0DE-77B428363FE7}">
      <dsp:nvSpPr>
        <dsp:cNvPr id="0" name=""/>
        <dsp:cNvSpPr/>
      </dsp:nvSpPr>
      <dsp:spPr>
        <a:xfrm rot="327365">
          <a:off x="3147952" y="789123"/>
          <a:ext cx="134426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134426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211805" y="803312"/>
        <a:ext cx="6721" cy="6721"/>
      </dsp:txXfrm>
    </dsp:sp>
    <dsp:sp modelId="{94F6424C-41E0-984E-A840-F141E9ABE04C}">
      <dsp:nvSpPr>
        <dsp:cNvPr id="0" name=""/>
        <dsp:cNvSpPr/>
      </dsp:nvSpPr>
      <dsp:spPr>
        <a:xfrm>
          <a:off x="3276606" y="228597"/>
          <a:ext cx="1618026" cy="1322435"/>
        </a:xfrm>
        <a:prstGeom prst="ellipse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disponibilidad</a:t>
          </a:r>
          <a:endParaRPr lang="en-US" sz="1800" kern="1200" dirty="0"/>
        </a:p>
      </dsp:txBody>
      <dsp:txXfrm>
        <a:off x="3513560" y="422263"/>
        <a:ext cx="1144118" cy="935103"/>
      </dsp:txXfrm>
    </dsp:sp>
    <dsp:sp modelId="{3FD92B4C-9502-B74A-AA65-6FC383529055}">
      <dsp:nvSpPr>
        <dsp:cNvPr id="0" name=""/>
        <dsp:cNvSpPr/>
      </dsp:nvSpPr>
      <dsp:spPr>
        <a:xfrm rot="2320876">
          <a:off x="2945864" y="1305029"/>
          <a:ext cx="550135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550135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207178" y="1308825"/>
        <a:ext cx="27506" cy="27506"/>
      </dsp:txXfrm>
    </dsp:sp>
    <dsp:sp modelId="{C9916E7F-8ABB-A14E-9130-280B36308A33}">
      <dsp:nvSpPr>
        <dsp:cNvPr id="0" name=""/>
        <dsp:cNvSpPr/>
      </dsp:nvSpPr>
      <dsp:spPr>
        <a:xfrm>
          <a:off x="3124203" y="1295401"/>
          <a:ext cx="1967692" cy="1474833"/>
        </a:xfrm>
        <a:prstGeom prst="ellipse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confidencialidad</a:t>
          </a:r>
          <a:endParaRPr lang="en-US" sz="1600" kern="1200" dirty="0"/>
        </a:p>
      </dsp:txBody>
      <dsp:txXfrm>
        <a:off x="3412365" y="1511385"/>
        <a:ext cx="1391368" cy="1042865"/>
      </dsp:txXfrm>
    </dsp:sp>
    <dsp:sp modelId="{306ED93E-92ED-334E-B4E5-D99A0B0B5198}">
      <dsp:nvSpPr>
        <dsp:cNvPr id="0" name=""/>
        <dsp:cNvSpPr/>
      </dsp:nvSpPr>
      <dsp:spPr>
        <a:xfrm rot="4495912">
          <a:off x="2392072" y="1710464"/>
          <a:ext cx="729312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729312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738495" y="1709781"/>
        <a:ext cx="36465" cy="36465"/>
      </dsp:txXfrm>
    </dsp:sp>
    <dsp:sp modelId="{EDE6F89A-43A7-0740-9CEB-C73D6525D483}">
      <dsp:nvSpPr>
        <dsp:cNvPr id="0" name=""/>
        <dsp:cNvSpPr/>
      </dsp:nvSpPr>
      <dsp:spPr>
        <a:xfrm>
          <a:off x="2362204" y="2057397"/>
          <a:ext cx="1322435" cy="1322435"/>
        </a:xfrm>
        <a:prstGeom prst="ellipse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 dirty="0" err="1"/>
            <a:t>integridad</a:t>
          </a:r>
          <a:endParaRPr lang="en-NZ" sz="1600" kern="1200" dirty="0"/>
        </a:p>
      </dsp:txBody>
      <dsp:txXfrm>
        <a:off x="2555870" y="2251063"/>
        <a:ext cx="935103" cy="935103"/>
      </dsp:txXfrm>
    </dsp:sp>
    <dsp:sp modelId="{9EC72295-1CAF-A445-9BD4-028FD159EFBD}">
      <dsp:nvSpPr>
        <dsp:cNvPr id="0" name=""/>
        <dsp:cNvSpPr/>
      </dsp:nvSpPr>
      <dsp:spPr>
        <a:xfrm rot="6588374">
          <a:off x="2232602" y="1365425"/>
          <a:ext cx="49871" cy="35099"/>
        </a:xfrm>
        <a:custGeom>
          <a:avLst/>
          <a:gdLst/>
          <a:ahLst/>
          <a:cxnLst/>
          <a:rect l="0" t="0" r="0" b="0"/>
          <a:pathLst>
            <a:path>
              <a:moveTo>
                <a:pt x="0" y="17549"/>
              </a:moveTo>
              <a:lnTo>
                <a:pt x="49871" y="1754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2256291" y="1381728"/>
        <a:ext cx="2493" cy="2493"/>
      </dsp:txXfrm>
    </dsp:sp>
    <dsp:sp modelId="{87964860-C4E5-2B42-9F24-23CD8074036C}">
      <dsp:nvSpPr>
        <dsp:cNvPr id="0" name=""/>
        <dsp:cNvSpPr/>
      </dsp:nvSpPr>
      <dsp:spPr>
        <a:xfrm>
          <a:off x="1219203" y="1371601"/>
          <a:ext cx="1573183" cy="1420759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600" kern="1200" dirty="0" err="1"/>
            <a:t>autenticidad</a:t>
          </a:r>
          <a:endParaRPr lang="en-US" sz="1600" kern="1200" dirty="0"/>
        </a:p>
      </dsp:txBody>
      <dsp:txXfrm>
        <a:off x="1449590" y="1579666"/>
        <a:ext cx="1112409" cy="10046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0398E-5DF1-F24E-9796-ADAD05B8C726}">
      <dsp:nvSpPr>
        <dsp:cNvPr id="0" name=""/>
        <dsp:cNvSpPr/>
      </dsp:nvSpPr>
      <dsp:spPr>
        <a:xfrm>
          <a:off x="2616065" y="202310"/>
          <a:ext cx="2517648" cy="2517648"/>
        </a:xfrm>
        <a:prstGeom prst="pie">
          <a:avLst>
            <a:gd name="adj1" fmla="val 16200000"/>
            <a:gd name="adj2" fmla="val 180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justicia</a:t>
          </a:r>
          <a:endParaRPr lang="en-US" sz="1400" kern="1200" dirty="0"/>
        </a:p>
      </dsp:txBody>
      <dsp:txXfrm>
        <a:off x="3984886" y="666876"/>
        <a:ext cx="854202" cy="839216"/>
      </dsp:txXfrm>
    </dsp:sp>
    <dsp:sp modelId="{71C7C1E5-AC56-8D4C-B0F8-41E32D153D9D}">
      <dsp:nvSpPr>
        <dsp:cNvPr id="0" name=""/>
        <dsp:cNvSpPr/>
      </dsp:nvSpPr>
      <dsp:spPr>
        <a:xfrm>
          <a:off x="2486286" y="277240"/>
          <a:ext cx="2517648" cy="2517648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Respuesta</a:t>
          </a:r>
          <a:r>
            <a:rPr lang="en-US" sz="1400" kern="1200" dirty="0"/>
            <a:t> </a:t>
          </a:r>
          <a:r>
            <a:rPr lang="en-US" sz="1400" kern="1200" dirty="0" err="1"/>
            <a:t>diferenciada</a:t>
          </a:r>
          <a:endParaRPr lang="en-US" sz="1400" kern="1200" dirty="0"/>
        </a:p>
      </dsp:txBody>
      <dsp:txXfrm>
        <a:off x="3175642" y="1865757"/>
        <a:ext cx="1138936" cy="779272"/>
      </dsp:txXfrm>
    </dsp:sp>
    <dsp:sp modelId="{DB3E713C-5D2F-BA4F-A01C-1C230AC4E998}">
      <dsp:nvSpPr>
        <dsp:cNvPr id="0" name=""/>
        <dsp:cNvSpPr/>
      </dsp:nvSpPr>
      <dsp:spPr>
        <a:xfrm>
          <a:off x="2486286" y="277240"/>
          <a:ext cx="2517648" cy="2517648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eficiencia</a:t>
          </a:r>
          <a:endParaRPr lang="en-US" sz="1400" kern="1200" dirty="0"/>
        </a:p>
      </dsp:txBody>
      <dsp:txXfrm>
        <a:off x="2756034" y="771779"/>
        <a:ext cx="854202" cy="8392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BB729-FAEA-4D42-9064-64C0C1BA4D27}">
      <dsp:nvSpPr>
        <dsp:cNvPr id="0" name=""/>
        <dsp:cNvSpPr/>
      </dsp:nvSpPr>
      <dsp:spPr>
        <a:xfrm>
          <a:off x="0" y="1319300"/>
          <a:ext cx="7620000" cy="282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7" tIns="1332992" rIns="5913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 err="1"/>
            <a:t>Arquitectura</a:t>
          </a:r>
          <a:r>
            <a:rPr lang="en-NZ" sz="1800" kern="1200" dirty="0"/>
            <a:t> de microkernel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/>
            <a:t>Multithreading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 err="1"/>
            <a:t>Multiprocesamiento</a:t>
          </a:r>
          <a:r>
            <a:rPr lang="en-NZ" sz="1800" kern="1200" dirty="0"/>
            <a:t> </a:t>
          </a:r>
          <a:r>
            <a:rPr lang="en-NZ" sz="1800" kern="1200" dirty="0" err="1"/>
            <a:t>simétrico</a:t>
          </a:r>
          <a:endParaRPr lang="en-NZ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 err="1"/>
            <a:t>Sistemas</a:t>
          </a:r>
          <a:r>
            <a:rPr lang="en-NZ" sz="1800" kern="1200" dirty="0"/>
            <a:t> </a:t>
          </a:r>
          <a:r>
            <a:rPr lang="en-NZ" sz="1800" kern="1200" dirty="0" err="1"/>
            <a:t>operativos</a:t>
          </a:r>
          <a:r>
            <a:rPr lang="en-NZ" sz="1800" kern="1200" dirty="0"/>
            <a:t> </a:t>
          </a:r>
          <a:r>
            <a:rPr lang="en-NZ" sz="1800" kern="1200" dirty="0" err="1"/>
            <a:t>distribuidos</a:t>
          </a:r>
          <a:endParaRPr lang="en-NZ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Z" sz="1800" kern="1200" dirty="0" err="1"/>
            <a:t>Diseño</a:t>
          </a:r>
          <a:r>
            <a:rPr lang="en-NZ" sz="1800" kern="1200" dirty="0"/>
            <a:t> </a:t>
          </a:r>
          <a:r>
            <a:rPr lang="en-NZ" sz="1800" kern="1200" dirty="0" err="1"/>
            <a:t>orientado</a:t>
          </a:r>
          <a:r>
            <a:rPr lang="en-NZ" sz="1800" kern="1200" dirty="0"/>
            <a:t> a </a:t>
          </a:r>
          <a:r>
            <a:rPr lang="en-NZ" sz="1800" kern="1200" dirty="0" err="1"/>
            <a:t>objetos</a:t>
          </a:r>
          <a:endParaRPr lang="en-NZ" sz="1800" kern="1200" dirty="0"/>
        </a:p>
      </dsp:txBody>
      <dsp:txXfrm>
        <a:off x="0" y="1319300"/>
        <a:ext cx="7620000" cy="2822400"/>
      </dsp:txXfrm>
    </dsp:sp>
    <dsp:sp modelId="{83794904-62F1-3248-BF0D-6CBE7893EADB}">
      <dsp:nvSpPr>
        <dsp:cNvPr id="0" name=""/>
        <dsp:cNvSpPr/>
      </dsp:nvSpPr>
      <dsp:spPr>
        <a:xfrm>
          <a:off x="76200" y="1320603"/>
          <a:ext cx="7536262" cy="9420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613" tIns="0" rIns="20161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 dirty="0" err="1"/>
            <a:t>Diferentes</a:t>
          </a:r>
          <a:r>
            <a:rPr lang="en-NZ" sz="2200" kern="1200" dirty="0"/>
            <a:t> </a:t>
          </a:r>
          <a:r>
            <a:rPr lang="en-NZ" sz="2200" kern="1200" dirty="0" err="1"/>
            <a:t>formas</a:t>
          </a:r>
          <a:r>
            <a:rPr lang="en-NZ" sz="2200" kern="1200" dirty="0"/>
            <a:t> de </a:t>
          </a:r>
          <a:r>
            <a:rPr lang="en-NZ" sz="2200" kern="1200" dirty="0" err="1"/>
            <a:t>organizar</a:t>
          </a:r>
          <a:r>
            <a:rPr lang="en-NZ" sz="2200" kern="1200" dirty="0"/>
            <a:t> el OS </a:t>
          </a:r>
          <a:r>
            <a:rPr lang="en-NZ" sz="2200" kern="1200" dirty="0" err="1"/>
            <a:t>dependiendo</a:t>
          </a:r>
          <a:r>
            <a:rPr lang="en-NZ" sz="2200" kern="1200" dirty="0"/>
            <a:t> de </a:t>
          </a:r>
          <a:r>
            <a:rPr lang="en-NZ" sz="2200" kern="1200" dirty="0" err="1"/>
            <a:t>las</a:t>
          </a:r>
          <a:r>
            <a:rPr lang="en-NZ" sz="2200" kern="1200" dirty="0"/>
            <a:t> </a:t>
          </a:r>
          <a:r>
            <a:rPr lang="en-NZ" sz="2200" kern="1200" dirty="0" err="1"/>
            <a:t>demandas</a:t>
          </a:r>
          <a:r>
            <a:rPr lang="en-NZ" sz="2200" kern="1200" dirty="0"/>
            <a:t> </a:t>
          </a:r>
          <a:r>
            <a:rPr lang="en-NZ" sz="2200" kern="1200" dirty="0" err="1"/>
            <a:t>actuales</a:t>
          </a:r>
          <a:r>
            <a:rPr lang="en-NZ" sz="2200" kern="1200" dirty="0"/>
            <a:t>:</a:t>
          </a:r>
          <a:endParaRPr lang="en-US" sz="2200" kern="1200" dirty="0"/>
        </a:p>
      </dsp:txBody>
      <dsp:txXfrm>
        <a:off x="122186" y="1366589"/>
        <a:ext cx="7444290" cy="8500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BA974-D1D0-7C45-8BAD-1585AF825221}">
      <dsp:nvSpPr>
        <dsp:cNvPr id="0" name=""/>
        <dsp:cNvSpPr/>
      </dsp:nvSpPr>
      <dsp:spPr>
        <a:xfrm>
          <a:off x="1128963" y="18"/>
          <a:ext cx="2071431" cy="1523962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Espacio</a:t>
          </a:r>
          <a:r>
            <a:rPr lang="en-US" sz="1800" kern="1200" dirty="0"/>
            <a:t> de </a:t>
          </a:r>
          <a:r>
            <a:rPr lang="en-US" sz="1800" kern="1200" dirty="0" err="1"/>
            <a:t>direccionamiento</a:t>
          </a:r>
          <a:endParaRPr lang="en-US" sz="1800" kern="1200" dirty="0"/>
        </a:p>
      </dsp:txBody>
      <dsp:txXfrm>
        <a:off x="1432317" y="223197"/>
        <a:ext cx="1464723" cy="1077604"/>
      </dsp:txXfrm>
    </dsp:sp>
    <dsp:sp modelId="{0C1E7BE6-80C6-3C42-B6EA-D548FFF8D7E8}">
      <dsp:nvSpPr>
        <dsp:cNvPr id="0" name=""/>
        <dsp:cNvSpPr/>
      </dsp:nvSpPr>
      <dsp:spPr>
        <a:xfrm>
          <a:off x="2895602" y="18"/>
          <a:ext cx="2666995" cy="1523962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Comunicación</a:t>
          </a:r>
          <a:r>
            <a:rPr lang="en-US" sz="1800" kern="1200" dirty="0"/>
            <a:t> entre </a:t>
          </a:r>
          <a:r>
            <a:rPr lang="en-US" sz="1800" kern="1200" dirty="0" err="1"/>
            <a:t>procesos</a:t>
          </a:r>
          <a:r>
            <a:rPr lang="en-US" sz="1800" kern="1200" dirty="0"/>
            <a:t> (IPC)</a:t>
          </a:r>
        </a:p>
      </dsp:txBody>
      <dsp:txXfrm>
        <a:off x="3286174" y="223197"/>
        <a:ext cx="1885851" cy="1077604"/>
      </dsp:txXfrm>
    </dsp:sp>
    <dsp:sp modelId="{3D639D55-9910-DA41-B3AE-143CA9255248}">
      <dsp:nvSpPr>
        <dsp:cNvPr id="0" name=""/>
        <dsp:cNvSpPr/>
      </dsp:nvSpPr>
      <dsp:spPr>
        <a:xfrm>
          <a:off x="5257805" y="18"/>
          <a:ext cx="2071431" cy="152396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69" tIns="22860" rIns="83869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Planificación</a:t>
          </a:r>
          <a:r>
            <a:rPr lang="en-US" sz="1800" kern="1200" dirty="0"/>
            <a:t> </a:t>
          </a:r>
          <a:r>
            <a:rPr lang="en-US" sz="1800" kern="1200" dirty="0" err="1"/>
            <a:t>básica</a:t>
          </a:r>
          <a:endParaRPr lang="en-US" sz="1800" kern="1200" dirty="0"/>
        </a:p>
      </dsp:txBody>
      <dsp:txXfrm>
        <a:off x="5561159" y="223197"/>
        <a:ext cx="1464723" cy="1077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08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7/e, by William Stallings, Chapter 2 “</a:t>
            </a:r>
            <a:r>
              <a:rPr kumimoji="1" lang="en-GB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GB" baseline="0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 Overview</a:t>
            </a:r>
            <a:r>
              <a:rPr lang="en-US" dirty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98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Considerations of memory protection and privileged instructions lead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 of modes of operation. A user program executes in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mode , in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areas of memory are protected from the user’s use and in which certain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may not be executed. The monitor executes in a system mode, or what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come to be called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, in which privileged instructions may be executed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 which protected areas of memory may be accessed.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course, an OS can be built without these features. But computer vendors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quickly learned that the results were chaos, and so even relatively primitive batch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 were provided with these hardware features.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14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batch OS, processor time alternates between execution of user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execution of the monitor. There have been two sacrifices: Some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is now given over to the monitor and some processor time is consumed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monitor. Both of these are forms of overhead. Despite this overhead, the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system improves utilization of the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14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with the automatic job sequencing provided by a simple batch OS,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often idle. The problem is that I/O devices are slow compared to the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2.4 details a representative calculation. The calculation concerns a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processes a file of records and performs, on average, 100 machine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record. In this example, the computer spends over 96% of its time waiting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devices to finish transferring data to and from the file.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31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2.5a illustrates this situation, where we have a single program, referred to as uniprogramming.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spends a certain amount of time executing, until it reaches an I/O instruction.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must then wait until that I/O instruction concludes before proceeding.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8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inefficiency is not necessary. We know that there must be enough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hold the OS (resident monitor) and one user program. Suppose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room for the OS and two user programs. When one job needs to wait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I/O, the processor can switch to the other job, which is likely not waiting for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Figure 2.5b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79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Furthermore, we might expand memory to hold three, four, or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and switch among all of them ( Figure 2.5c ). The approach is known as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multiprogramming , or multitasking . It is the central theme of modern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57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illustrate the benefit of multiprogramming, we give a simple example.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a computer with 250 Mbytes of available memory (not used by the OS),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disk, a terminal, and a printer. Three programs, JOB1, JOB2, and JOB3,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submitted for execution at the same time, with the attributes listed in Table 2.1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assume minimal processor requirements for JOB2 and JOB3 and continuous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and printer use by JOB3. For a simple batch environment, these jobs will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in sequence. Thus, JOB1 completes in 5 minutes. JOB2 must wait until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5 minutes are over and then completes 15 minutes after that. JOB3 begins after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minutes and completes at 30 minutes from the time it was initially submitted.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00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Device-by-device utilization is illustrated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2.6a . It is evident that there is gross underutilization for all resources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averaged over the required 30-minute time period.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suppose that the jobs are run concurrently under a multiprogramming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 Because there is little resource contention between the jobs, all three can run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nearly minimum time while coexisting with the others in the computer (assuming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JOB2 and JOB3 are allotted enough processor time to keep their input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output operations active). JOB1 will still require 5 minutes to complete, but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end of that time, JOB2 will be one-third finished and JOB3 half finished.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 jobs will have finished within 15 minutes. The improvement is evident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examining the multiprogramming column of Table 2.2 , obtained from the histogram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in Figure 2.6b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60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average resource utilization, throughput, and response times are shown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uniprogramming column of Table 2.2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52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 to the design of operating systems is the concept of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This term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used by the designers of Multics in the 1960s [DALE68]. It is a somewhat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general term than </a:t>
            </a:r>
            <a:r>
              <a:rPr lang="en-US" sz="1200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job. Many definitions have been given for the term process 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program in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instance of a program running on a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entity that can be assigned to and executed on a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unit of activity characterized by a single sequential thread of execution,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state, and an associated set of system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92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is a program that controls the execution of application programs and acts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interface between applications and the computer hardware. It can be thought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having three objectives: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Convenience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An OS makes a computer more convenient to use.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allows the computer system resources to be used in an efficient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manner.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Ability to evolve: </a:t>
            </a:r>
            <a:r>
              <a:rPr lang="en-US" sz="12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should be constructed in such a way as to permit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effective development, testing, and introduction of new system functions without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interfering with service.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677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We can think of a process as consisting of three components:</a:t>
            </a:r>
          </a:p>
          <a:p>
            <a:pPr lvl="1"/>
            <a:r>
              <a:rPr lang="en-NZ" dirty="0"/>
              <a:t>• An executable program</a:t>
            </a:r>
          </a:p>
          <a:p>
            <a:pPr lvl="1"/>
            <a:r>
              <a:rPr lang="en-NZ" dirty="0"/>
              <a:t>• The associated data needed by the program (variables, work space, buffers, etc.)</a:t>
            </a:r>
          </a:p>
          <a:p>
            <a:pPr lvl="1"/>
            <a:r>
              <a:rPr lang="en-NZ" dirty="0"/>
              <a:t>• The execution context of the program</a:t>
            </a:r>
          </a:p>
          <a:p>
            <a:pPr lvl="1"/>
            <a:endParaRPr lang="en-NZ" dirty="0"/>
          </a:p>
          <a:p>
            <a:r>
              <a:rPr lang="en-NZ" dirty="0"/>
              <a:t>This last element is essential.</a:t>
            </a:r>
          </a:p>
          <a:p>
            <a:endParaRPr lang="en-NZ" dirty="0"/>
          </a:p>
          <a:p>
            <a:r>
              <a:rPr lang="en-NZ" dirty="0"/>
              <a:t>The execution context, or process state, is the internal data by which the OS is able to supervise and control the process.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This internal information is separated from the process, because the OS has information not permitted to the process. </a:t>
            </a:r>
          </a:p>
          <a:p>
            <a:pPr lvl="0">
              <a:buFont typeface="Arial" pitchFamily="34" charset="0"/>
              <a:buNone/>
            </a:pPr>
            <a:endParaRPr lang="en-NZ" dirty="0"/>
          </a:p>
          <a:p>
            <a:pPr lvl="0">
              <a:buFont typeface="Arial" pitchFamily="34" charset="0"/>
              <a:buNone/>
            </a:pPr>
            <a:r>
              <a:rPr lang="en-NZ" dirty="0"/>
              <a:t>The context includes all of the information that the OS needs to manage the process and that the processor needs to execute the process properly</a:t>
            </a:r>
            <a:r>
              <a:rPr lang="en-NZ" baseline="0" dirty="0"/>
              <a:t> including:</a:t>
            </a:r>
          </a:p>
          <a:p>
            <a:pPr lvl="1">
              <a:buFont typeface="Arial" pitchFamily="34" charset="0"/>
              <a:buChar char="•"/>
            </a:pPr>
            <a:r>
              <a:rPr lang="en-NZ" baseline="0" dirty="0"/>
              <a:t> </a:t>
            </a:r>
            <a:r>
              <a:rPr lang="en-NZ" dirty="0"/>
              <a:t>contents of the various processor registers, such as the program counter and data registers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And information of use to the OS, such as the priority of the process and whether the process is waiting for the completion of a particular I/O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08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2.8 indicates a way in which processes may be managed. Two processes,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and B, exist in portions of main memory. That is, a block of memory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allocated to each process that contains the program, data, and context information.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process is recorded in a process list built and maintained by the OS.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list contains one entry for each process, which includes a pointer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of the block of memory that contains the process. The entry may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part or all of the execution context of the process. The remainder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 is stored elsewhere, perhaps with the process itself (as indicated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2.8 ) or frequently in a separate region of memory. The process index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 contains the index into the process list of the process currently controlling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processor. The program counter points to the next instruction in that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executed. The base and limit registers define the region in memory occupied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process: The base register is the starting address of the region of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limit is the size of the region (in bytes or words). The program counter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data references are interpreted relative to the base register and must not exceed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in the limit register. This prevents interprocess interference.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Figure 2.8 , the process index register indicates that process B is executing.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 was previously executing but has been temporarily interrupted.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of all the registers at the moment of A’s interruption were recorded in 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context. Later, the OS can perform a process switch and resume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process A. The process switch consists of storing the context of B and restoring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of A. When the program counter is loaded with a value pointing into A’s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area, process A will automatically resume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34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needs of users can be met best by a computing environment that supports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modular programming and the flexible use of data. System managers need efficient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orderly control of storage allocation. The OS, to satisfy these requirements,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five principal storage management responsibilities: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isolation: The OS must prevent independent processes from interfering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each other’s memory, both data and instructions.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Automatic allocation and management: Programs should be dynamically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allocated across the memory hierarchy as required. Allocation should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 to the programmer. Thus, the programmer is relieved of concerns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relating to memory limitations, and the OS can achieve efficiency by assigning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jobs only as needed.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of modular programming: Programmers should be able to define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modules, and to create, destroy, and alter the size of modules dynamically.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Protection and access control: Sharing of memory, at any level of the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hierarchy, creates the potential for one program to address the memory space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another. This is desirable when sharing is needed by particular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other times, it threatens the integrity of programs and even of the OS itself.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allow portions of memory to be accessible in various ways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various users.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Long-term storage: Many application programs require means for storing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for extended periods of time, after the computer has been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powered down.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29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growth in the use of time-sharing systems and, more recently, computer networks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brought with it a growth in concern for the protection of information.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nature of the threat that concerns an organization will vary greatly depending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circumstances. However, there are some general-purpose tools that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built into computers and operating systems that support a variety of protection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 mechanisms. In general, we are concerned with the problem of controlling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computer systems and the information stored in them.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 of the work in security and protection as it relates to operating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roughly grouped into four categories: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Availability: Concerned with protecting the system against interruption.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Confidentiality: Assures that users cannot read data for which access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unauthorized.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integrity: Protection of data from unauthorized modification.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Authenticity: Concerned with the proper verification of the identity of users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validity of messages or data.</a:t>
            </a:r>
            <a:endParaRPr lang="en-NZ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56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/>
              <a:t>A key responsibility of the OS is to manage the various resources available to it (main memory space, I/O devices, processors) and to schedule their use by the various active processes. </a:t>
            </a:r>
          </a:p>
          <a:p>
            <a:endParaRPr lang="en-NZ" dirty="0"/>
          </a:p>
          <a:p>
            <a:r>
              <a:rPr lang="en-NZ" dirty="0"/>
              <a:t>Any resource allocation and scheduling policy must consider three factors:</a:t>
            </a:r>
          </a:p>
          <a:p>
            <a:r>
              <a:rPr lang="en-NZ" b="1" dirty="0"/>
              <a:t>Fairness: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Typically, we would like all processes that are competing for the use of a particular resource to be given approximately equal and fair access to that resource.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This is especially so for jobs of the same class, that is, jobs of similar demands.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Differential responsiveness: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On the other hand, the OS may need to discriminate among different classes of jobs with different service requirements.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 OS should attempt to make allocation and scheduling decisions to meet the total set of requirements.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 OS should also make these decisions dynamically.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e.g. if a process is waiting for the use of an I/O device, the OS may wish to schedule that process for execution as soon as possible to free up the device for later demands from other processes.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Efficiency: </a:t>
            </a:r>
          </a:p>
          <a:p>
            <a:pPr lvl="1">
              <a:buFont typeface="Arial" pitchFamily="34" charset="0"/>
              <a:buChar char="•"/>
            </a:pPr>
            <a:r>
              <a:rPr lang="en-NZ" b="1" dirty="0"/>
              <a:t> </a:t>
            </a:r>
            <a:r>
              <a:rPr lang="en-NZ" dirty="0"/>
              <a:t>The OS should attempt to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maximize throughput, 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minimize response time, and</a:t>
            </a:r>
          </a:p>
          <a:p>
            <a:pPr lvl="2">
              <a:buFont typeface="Arial" pitchFamily="34" charset="0"/>
              <a:buChar char="•"/>
            </a:pPr>
            <a:r>
              <a:rPr lang="en-NZ" dirty="0"/>
              <a:t> accommodate as many users as possible.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These criteria conflict;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Finding the right balance for a particular situation is an ongoing problem for operating system research.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19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2.11 suggests the major elements of the OS involved in the scheduling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processes and the allocation of resources in a multiprogramming environment.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maintains a number of queues, each of which is simply a list of processes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for some resource. The short-term queue consists of processes that are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 (or at least an essential minimum portion of each is in main memory)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are ready to run as soon as the processor is made available. Any one of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could use the processor next. It is up to the short-term scheduler,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dispatcher, to pick one. A common strategy is to give each process in the queue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time in turn; this is referred to as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technique. In effect,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technique employs a circular queue. Another strategy is to assign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 levels to the various processes, with the scheduler selecting processes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 order.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long-term queue is a list of new jobs waiting to use the processor.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adds jobs to the system by transferring a process from the long-term queue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short-term queue. At that time, a portion of main memory must be allocated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incoming process. Thus, the OS must be sure that it does not overcommit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or processing time by admitting too many processes to the system.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I/O queue for each I/O device. More than one process may request the use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I/O device. All processes waiting to use each device are lined up in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device’s queue. Again, the OS must determine which process to assign to an available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receives control of the processor at the interrupt handler if an interrupt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occurs. A process may specifically invoke some OS service, such as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handler by means of a service call. In this case, a service call handler is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point into the OS. In any case, once the interrupt or service call is handled,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short-term scheduler is invoked to pick a process for execution.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foregoing is a functional description; details and modular design of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 of the OS will differ in various systems. Much of the research and development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effort in operating systems has been directed at picking algorithms and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 for this function that provide fairness, differential responsiveness,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496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rate of change in the demands on operating systems requires not just modifications and enhancements to existing architectures but new ways of organizing the OS. </a:t>
            </a:r>
          </a:p>
          <a:p>
            <a:endParaRPr lang="en-NZ" dirty="0"/>
          </a:p>
          <a:p>
            <a:r>
              <a:rPr lang="en-NZ" dirty="0"/>
              <a:t>A wide range of different approaches and design elements has been tried in both experimental and commercial operating systems, but much of the work fits into the following categories:</a:t>
            </a:r>
          </a:p>
          <a:p>
            <a:pPr lvl="1"/>
            <a:r>
              <a:rPr lang="en-NZ" dirty="0"/>
              <a:t>• Microkernel architecture</a:t>
            </a:r>
          </a:p>
          <a:p>
            <a:pPr lvl="1"/>
            <a:r>
              <a:rPr lang="en-NZ" dirty="0"/>
              <a:t>• Multithreading</a:t>
            </a:r>
          </a:p>
          <a:p>
            <a:pPr lvl="1"/>
            <a:r>
              <a:rPr lang="en-NZ" dirty="0"/>
              <a:t>• Symmetric multiprocessing</a:t>
            </a:r>
          </a:p>
          <a:p>
            <a:pPr lvl="1"/>
            <a:r>
              <a:rPr lang="en-NZ" dirty="0"/>
              <a:t>• Distributed operating systems</a:t>
            </a:r>
          </a:p>
          <a:p>
            <a:pPr lvl="1"/>
            <a:r>
              <a:rPr lang="en-NZ" dirty="0"/>
              <a:t>• Object-oriented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48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operating systems, until recently, featured a large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monolithic kernel 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of what is thought of as OS functionality is provided in these large kernels,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scheduling, file system, networking, device drivers, memory management,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more. Typically, a monolithic kernel is implemented as a single process,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elements sharing the same address space.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microkernel architecture assigns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a few essential functions to the kernel, including address spaces, interprocess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 (IPC), and basic scheduling. Other OS services are provided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processes, sometimes called servers, that run in user mode and are treated like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application by the microkernel. This approach decouples kernel and 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development. Servers may be customized to specific application or environment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requirements. The microkernel approach simplifies implementation, provides flexibility,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is well suited to a distributed environment. In essence, a microkernel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interacts with local and remote server processes in the same way, facilitating construction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distributed 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430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is a technique in which a process, executing an application,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divided into threads that can run concurrently. We can make the following distinction: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Thread: A dispatchable unit of work. It includes a processor context (which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the program counter and stack pointer) and its own data area for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 (to enable subroutine branching). A thread executes sequentially and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interruptible so that the processor can turn to another thread.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: A collection of one or more threads and associated system resources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(such as memory containing both code and data, open files, and devices).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corresponds closely to the concept of a program in execution. By breaking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single application into multiple threads, the programmer has great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the modularity of the application and the timing of application-related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is useful for applications that perform a number of essentially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tasks that do not need to be serialized. An example is a database 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listens for and processes numerous client requests. With multiple threads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same process, switching back and forth among threads involves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processor overhead than a major process switch between different processes.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Threads are also useful for structuring processes that are part of the OS kernel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 in subsequent chapters.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39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Symmetric multiprocessing (SMP) is a term that refers to a computer hardware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 (described in Chapter 1 ) and also to the OS behavior that exploits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architecture. The OS of an SMP schedules processes or threads across all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Multithreading and SMP are often discussed together, but the two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independent facilities. Even on a uniprocessor system, multithreading is useful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structuring applications and kernel processes. An SMP system is useful even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nonthreaded processes, because several processes can run in parallel. However,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facilities complement each other and can be used effectively together.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attractive feature of an SMP is that the existence of multiple processors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transparent to the user. The OS takes care of scheduling of threads or processes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processors and of synchronization among processors.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3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 as a User/Computer Interface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hardware and software used in providing applications to a user can be viewed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layered or hierarchical fashion, as depicted in Figure 2.1 . The user of those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applications, the end user, generally is not concerned with the details of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hardware. Thus, the end user views a computer system in terms of a set of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can be expressed in a programming language and is developed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an application programmer. If one were to develop an application program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machine instructions that is completely responsible for controlling the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hardware, one would be faced with an overwhelmingly complex undertaking.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ease this chore, a set of system programs is provided. Some of these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referred to as utilities, or library programs. These implement frequently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that assist in program creation, the management of files, and the control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devices. A programmer will make use of these facilities in developing an application,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application, while it is running, will invoke the utilities to perform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functions. The most important collection of system programs comprises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OS. The OS masks the details of the hardware from the programmer and provides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programmer with a convenient interface for using the system. It acts as mediator,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 it easier for the programmer and for application programs to access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those facilities and services.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156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SMP has a number of potential advantages over uniprocessor architecture,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the following: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Performance: If the work to be done by a computer can be organized so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portions of the work can be done in parallel, then a system with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will yield greater performance than one with a single processor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type. This is illustrated in Figure 2.12 . With multiprogramming,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 can execute at a time; meanwhile all other processes are waiting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processor. With multiprocessing, more than one process can be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simultaneously, each on a different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Availability: In a symmetric multiprocessor, because all processors can perform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functions, the failure of a single processor does not halt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 Instead, the system can continue to function at reduced performance.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Incremental growth: A user can enhance the performance of a system by adding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additional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Scaling: Vendors can offer a range of products with different price and performance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characteristics based on the number of processors configured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important to note that these are potential, rather than guaranteed, benefits.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must provide tools and functions to exploit the parallelism in an SMP system.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632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work to be done by a computer can be organized so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portions of the work can be done in parallel, then a system with multiple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will yield greater performance than one with a single processor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type. This is illustrated in Figure 2.12 . With multiprogramming,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 can execute at a time; meanwhile all other processes are waiting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processor. With multiprocessing, more than one process can be running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simultaneously, each on a different processor.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832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different problem is to provide the appearance of a single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for a cluster of separate computers—a multicomputer system. In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case, we are dealing with a collection of entities (computers), each with its 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memory, secondary memory, and other I/O modules. A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distributed operating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provides the illusion of a single main memory space and a single secondary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space, plus other unified access facilities, such as a distributed file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clusters are becoming increasingly popular, and there are many cluster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products on the market, the state of the art for distributed operating systems lags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of uniprocessor and SMP operating systems. We examine such systems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Eight.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innovation in OS design is the use of object-oriented technologies.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Object-oriented design lends discipline to the process of adding modular extensions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small kernel. At the OS level, an object-based structure enables programmers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customize an OS without disrupting system integrity. Object orientation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eases the development of distributed tools and full-blown distributed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573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story of Windows begins with a very different OS, developed by Microsoft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IBM personal computer and referred to as MS-DOS. The initial version,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MS-DOS 1.0, was released in August 1981. It consisted of 4000 lines of assembly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source code and ran in 8 Kbytes of memory using the Intel 8086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microprocessor.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IBM PC was an important stage in a continuing revolution in computing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has expanded computing from the data center of the 1960s, to the departmental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minicomputer of the 1970s, and to the desktop in the 1980s. The revolution has continued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computing moving into the briefcase in the 1990s, and into our pockets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the most recent decade.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Microsoft’s initial OS ran a single application at a time, using a command line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to control the system. It took a long time for Microsoft to develop a true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 interface for the PC; on their third try they succeeded. The 16-bit Windows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3.0 shipped in 1990 and instantly became successful, selling a million copies in six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months. Windows 3.0 was implemented as a layer on top of MS-DOS and suffered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the limitations of that primitive system. Five years later, Microsoft shipped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32-bit version, Windows 95, which was also very successful and led to the development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additional versions: Windows 98 and Windows Me.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Meanwhile, it had become clear to Microsoft that the MS-DOS platform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sustain a truly modern OS. In 1989 Microsoft hired Dave Cutler, who had developed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very successful RSX-11M and VAX/VMS operating systems at Digital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Equipment Corporation. Cutler’s charter was to develop a modern OS, which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portable to architectures other than the Intel x86 family, and yet compatible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OS/2 system that Microsoft was jointly developing with IBM, as well as the portable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standard, POSIX. This system was christened NT (New Technology).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first version of Windows NT (3.1) was released in 1993, with the same GUI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Windows 3.1, the follow-on to Windows 3.0. However, NT 3.1 was a new 32-bit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with the ability to support older DOS and Windows applications as well as provide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OS/2 support. Several versions of NT 3.x followed with support for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platforms. In 1996, Microsoft released NT 4.0 with the same user interface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Windows 95. In 2000, Microsoft introduced the next major upgrade of the NT OS: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2000. The underlying Executive and Kernel architecture is fundamentally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same as in NT 3.1, but new features have been added. The emphasis in Windows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2000 was the addition of services and functions to support distributed processing.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central element of Windows 2000’s new features was Active Directory,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distributed directory service able to map names of arbitrary objects to any kind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information about those objects. Windows 2000 also added the plug-and-play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power-management facilities that were already in Windows 98, the successor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95. These features are particularly important for laptop computers.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2001, a new desktop version of NT was released, known as Windows XP.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goal of Windows XP was to finally replace the versions of Windows based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MS-DOS with an OS based on NT. In 2007, Microsoft shipped Windows Vista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desktop and a short time later, Windows Server 2008. In 2009, they shipped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7 and Windows Server 2008 R2. Despite the difference in naming,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 and server versions of these systems use many of the same files, but with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features and capabilities enabled for servers.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 the years, NT has attempted to support multiple processor architectures;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Intel i860 was the original target for NT as well as the x86. Subsequently, 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 support for the Digital Alpha architecture, the PowerPC, and the MIPS.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Later came the Intel IA64 (Itanium) and the 64-bit version of the x86, based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AMD64 processor architecture. Windows 7 supports only x86 and AMD64.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Server 2008 R2 supports only AMD64 and IA64—but Microsoft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announced that it will end support for IA64 in future releases. All the other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architectures have failed in the market, and today only the x86, AMD64,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ARM architectures are viable. Microsoft’s support for ARM is limited to their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CE OS, which runs on phones and handheld devices. Windows CE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little relationship to the NT-based Windows that runs on slates, netbooks/laptops,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desktops, and servers.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 has announced that it is developing a version of NT that targets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 computing: Windows Azure. Azure includes a number of features that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 to the requirements of public and private clouds. Though it is closely related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Windows Server, it does not share files in the same way that the Windows client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server versions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770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2.15 illustrates the overall structure of Windows 7; all releases of Windows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 on NT have essentially the same structure at this level of detail.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with virtually all operating systems, Windows separates application-oriented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from the core OS software. The latter, which includes the Executive,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Kernel, device drivers, and the hardware abstraction layer, runs in kernel mode.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software has access to system data and to the hardware. The remaining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software, running in user mode, has limited access to system data.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Windows has a highly modular architecture.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system function is managed by just one component of the OS. The rest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and all applications access that function through the responsible component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 interfaces. Key system data can only be accessed through the appropriate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function. In principle, any module can be removed, upgraded, or replaced without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rewriting the entire system or its standard application program interfaces (APIs)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301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PDP-7 in 1970. Some of the people involved at Bell Labs had also participated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time-sharing work being done at MIT’s Project MAC. That project led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 of first CTSS and then Multics. Although it is common to say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original UNIX was a scaled-down version of Multics, the developers of UNIX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actually claimed to be more influenced by CTSS [RITC78]. Nevertheless, UNIX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incorporated many ideas from Multics.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on UNIX at Bell Labs, and later elsewhere, produced a series of versions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UNIX. The first notable milestone was porting the UNIX system from the PDP-7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PDP-11. This was the first hint that UNIX would be an OS for all computers.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important milestone was the rewriting of UNIX in the programming language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This was an unheard-of strategy at the time. It was generally felt that something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complex as an OS, which must deal with time-critical events, had to be written exclusively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assembly language. Reasons for this attitude include the following: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Memory (both RAM and secondary store) was small and expensive by today’s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standards, so effective use was important. This included various techniques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overlaying memory with different code and data segments, and self-modifying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Even though compilers had been available since the 1950s, the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industry was generally skeptical of the quality of automatically generated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 With resource capacity small, efficient code, both in terms of time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space, was essential.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and bus speeds were relatively slow, so saving clock cycles could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a substantial difference in execution time.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 implementation demonstrated the advantages of using a high-level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for most if not all of the system code. Today, virtually all UNIX implementations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written in C.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early versions of UNIX were popular within Bell Labs. In 1974,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was described in a technical journal for the first time [RITC74].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spurred great interest in the system. Licenses for UNIX were provided to commercial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institutions as well as universities. The first widely available version outside Bell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Labs was Version 6, in 1976. The follow-on Version 7, released in 1978, is the ancestor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most modern UNIX systems. The most important of the non-AT&amp;T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be developed was done at the University of California at Berkeley, called UNIX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BSD (Berkeley Software Distribution), running first on PDP and then VAX computers.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AT&amp;T continued to develop and refine the system. By 1982, Bell Labs had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combined several AT&amp;T variants of UNIX into a single system, marketed commercially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UNIX System III. A number of features was later added to the OS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produce UNIX System V.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109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2.16 provides a general description of the classic UNIX architecture.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underlying hardware is surrounded by the OS software. The OS is often called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kernel, or simply the kernel, to emphasize its isolation from the user and applications.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the UNIX kernel that we will be concerned with in our use of UNIX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in this book. UNIX also comes equipped with a number of user services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interfaces that are considered part of the system. These can be grouped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shell, other interface software, and the components of the C compiler (compiler,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assembler, loader). The layer outside of this consists of user applications and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to the C compiler.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77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closer look at the kernel is provided in Figure 2.17 . User programs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 OS services either directly or through library programs. The system call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is the boundary with the user and allows higher-level software to gain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specific kernel functions. At the other end, the OS contains primitive routines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interact directly with the hardware. Between these two interfaces,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divided into two main parts, one concerned with process control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concerned with file management and I/O. The process control subsystem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responsible for memory management, the scheduling and dispatching of processes,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synchronization and interprocess communication of processes. The file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exchanges data between memory and external devices either as a stream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characters or in blocks. To achieve this, a variety of device drivers are used.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block-oriented transfers, a disk cache approach is used: A system buffer in main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is interposed between the user address space and the external device.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230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UNIX evolved, the number of different implementations proliferated, each providing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useful features. There was a need to produce a new implementation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unified many of the important innovations, added other modern OS design features,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produced a more modular architecture. Typical of the modern UNIX kernel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architecture depicted in Figure 2.18 . There is a small core of facilities, written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modular fashion, that provide functions and services needed by a number of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 Each of the outer circles represents functions and an interface that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implemented in a variety of ways.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539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 started out as a UNIX variant for the IBM PC (Intel 80386) architecture.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Linus Torvalds, a Finnish student of computer science, wrote the initial version.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Torvalds posted an early version of Linux on the Internet in 1991. Since then,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people, collaborating over the Internet, have contributed to the development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Linux, all under the control of Torvalds. Because Linux is free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 code is available, it became an early alternative to other UNIX workstations,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those offered by Sun Microsystems and IBM. Today, Linux is a full-featured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that runs on all of these platforms and more, including Intel Pentium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Itanium, and the Motorola/IBM PowerPC.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to the success of Linux has been the availability of free software packages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the auspices of the Free Software Foundation (FSF). FSF’s goal is stable,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platform-independent software that is free, high quality, and embraced by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community. FSF’s GNU project 3 provides tools for software developers, and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GNU Public License (GPL) is the FSF seal of approval. Torvalds used GNU tools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developing his kernel, which he then released under the GPL. Thus, the Linux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distributions that you see today are the product of FSF’s GNU project, Torvald’s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effort, and the efforts of many collaborators all over the world.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its use by many individual programmers, Linux has now made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significant penetration into the corporate world. This is not only because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 software, but also because of the quality of the Linux kernel. Many talented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programmers have contributed to the current version, resulting in a technically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impressive product. Moreover, Linux is highly modular and easily configured.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it easy to squeeze optimal performance from a variety of hardware platforms.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Plus, with the source code available, vendors can tweak applications and utilities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 specific requirements. Throughout this book, we will provide details of Linux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internals based on the most recent version, Linux 2.6.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19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Briefly, the OS typically provides services in the following areas: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development: The OS provides a variety of facilities and services,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editors and debuggers, to assist the programmer in creating programs.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these services are in the form of utility programs that, while not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strictly part of the core of the OS, are supplied with the OS and are referred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application program development tools.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execution: A number of steps need to be performed to execute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 Instructions and data must be loaded into main memory, I/O devices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files must be initialized, and other resources must be prepared. The 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handles these scheduling duties for the user.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I/O devices: Each I/O device requires its own peculiar set of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control signals for operation. The OS provides a uniform interface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hides these details so that programmers can access such devices using simple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reads and writes.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Controlled access to files: For file access, the OS must reflect a detailed understanding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not only the nature of the I/O device (disk drive, tape drive)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the structure of the data contained in the files on the storage medium.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case of a system with multiple users, the OS may provide protection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mechanisms to control access to the files.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access: For shared or public systems, the OS controls access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as a whole and to specific system resources. The access function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protection of resources and data from unauthorized users and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resolve conflicts for resource contention.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detection and response: A variety of errors can occur while a computer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running. These include internal and external hardware errors,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memory error, or a device failure or malfunction; and various software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errors, such as division by zero, attempt to access forbidden memory location,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inability of the OS to grant the request of an application. In each case,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provide a response that clears the error condition with the least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impact on running applications. The response may range from ending the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caused the error, to retrying the operation, to simply reporting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to the application.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Accounting: A good OS will collect usage statistics for various resources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performance parameters such as response time. On any system,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is useful in anticipating the need for future enhancements and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tuning the system to improve performance. On a multiuser system, the information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used for billing purposes.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994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Although Linux does not use a microkernel approach, it achieves many of the potential advantages of this approach by means of its particular modular architecture.</a:t>
            </a:r>
          </a:p>
          <a:p>
            <a:endParaRPr lang="en-NZ" dirty="0"/>
          </a:p>
          <a:p>
            <a:r>
              <a:rPr lang="en-NZ" dirty="0"/>
              <a:t>Linux is structured as a collection of modules, a number of which can be automatically loaded and unloaded on demand.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These relatively independent blocks are referred to as loadable modules.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In essence, a module is an object file whose code can be linked to and unlinked from the kernel at runtime.</a:t>
            </a:r>
          </a:p>
          <a:p>
            <a:endParaRPr lang="en-NZ" dirty="0"/>
          </a:p>
          <a:p>
            <a:r>
              <a:rPr lang="en-NZ" dirty="0"/>
              <a:t>The Linux loadable modules have two important characteristics:</a:t>
            </a:r>
          </a:p>
          <a:p>
            <a:r>
              <a:rPr lang="en-NZ" b="1" dirty="0"/>
              <a:t>Dynamic linking:</a:t>
            </a:r>
            <a:r>
              <a:rPr lang="en-NZ" dirty="0"/>
              <a:t> A kernel module can be loaded and linked into the kernel while the kernel is already in memory and executing.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A module can also be unlinked and removed from memory at any time.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Saves kernel memory.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  <a:p>
            <a:r>
              <a:rPr lang="en-NZ" b="1" dirty="0"/>
              <a:t>Stackable modules: </a:t>
            </a:r>
            <a:r>
              <a:rPr lang="en-NZ" dirty="0"/>
              <a:t>The modules are arranged in a hierarchy. </a:t>
            </a:r>
          </a:p>
          <a:p>
            <a:pPr lvl="1">
              <a:buFont typeface="Arial" pitchFamily="34" charset="0"/>
              <a:buChar char="•"/>
            </a:pPr>
            <a:r>
              <a:rPr lang="en-NZ" dirty="0"/>
              <a:t> Individual modules serve as libraries when they are referenced by client modules higher up in the hierarchy, and as clients when they reference modules further down.</a:t>
            </a:r>
          </a:p>
          <a:p>
            <a:pPr lvl="1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95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2.19 is an example that illustrates the structures used by Linux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 modules. The figure shows the list of kernel modules after only two modules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been loaded: FAT and VFAT. Each module is defined by two tables, the module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and the symbol table. The module table includes the following elements: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next: Pointer to the following module. All modules are organized into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 list. The list begins with a pseudomodule (not shown in Figure 2.19 ).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name: Pointer to module name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size: Module size in memory pages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usecount: Module usage counter. The counter is incremented when an operation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involving the module’s functions is started and decremented when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 terminates.</a:t>
            </a: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flags: Module flags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nsyms: Number of exported symbols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ndeps: Number of referenced modules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syms: Pointer to this module’s symbol table.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deps: Pointer to list of modules that are referenced by this module.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*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refs: Pointer to list of modules that use this module.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symbol table defines those symbols controlled by this module that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elsewhere.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2.19 shows that the VFAT module was loaded after the FAT module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that the VFAT module is dependent on the FAT module.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744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2.20 , taken from [MOSB02], shows the main components of the Linux kernel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implemented on an IA-64 architecture (e.g., Intel Itanium). The figure shows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several processes running on top of the kernel. Each box indicates a separate process,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each squiggly line with an arrowhead represents a thread of execution. 4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itself consists of an interacting collection of components, with arrows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indicating the main interactions. The underlying hardware is also depicted as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components with arrows indicating which kernel components use or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hardware components. All of the kernel components, of course, execute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but, for simplicity, these relationships are not shown.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546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uses signals to call into a process. For example, signals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to notify a process of certain faults, such as division by zero. Table 2.5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a few examples of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5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 also indicates three key interfaces in a typical computer system: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set architecture (ISA) : The ISA defines the repertoire of machine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language instructions that a computer can follow. This interface is the boundary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hardware and software. Note that both application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utilities may access the ISA directly. For these programs, a subset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repertoire is available (user ISA). The OS has access to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language instructions that deal with managing system resources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(system ISA).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binary interface (ABI) : The ABI defines a standard for binary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portability across programs. The ABI defines the system call interface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 and the hardware resources and services available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through the user ISA.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programming interface (API) : The API gives a program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hardware resources and services available in a system through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 supplemented with high-level language (HLL) library calls. Any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are usually performed through libraries. Using an API enables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to be ported easily, through recompilation, to other systems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the same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0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computer is a set of resources for the movement, storage, and processing of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for the control of these functions. The OS is responsible for managing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41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OS, as a control mechanism is unusual in two respects: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OS functions in the same way as ordinary computer software; that is, it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program or suite of programs executed by the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OS frequently relinquishes control and must depend on the processor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it to regain control.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 other computer programs, the OS provides instructions for the processor.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difference is in the intent of the program. The OS directs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use of the other system resources and in the timing of its execution of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programs. But in order for the processor to do any of these things, it must cease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the OS program and execute other programs. Thus, the OS relinquishes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for the processor to do some “useful” work and then resumes control long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enough to prepare the processor to do the next piece of work. The mechanisms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 in all this should become clear as the chapter proceeds.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1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2.2 suggests the main resources that are managed by the OS. A portion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is in main memory. This includes the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, or nucleus , which contains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most frequently used functions in the OS and, at a given time, other portions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currently in use. The remainder of main memory contains user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data. The memory management hardware in the processor and the OS jointly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the allocation of main memory, as we shall see. The OS decides when an I/O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 can be used by a program in execution and controls access to and use of files.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itself is a resource, and the OS must determine how much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is to be devoted to the execution of a particular user program. In the case of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multiple-processor system, this decision must span all of the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91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monitor, or batch OS, is simply a computer program. It relies on the ability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processor to fetch instructions from various portions of main memory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alternately seize and relinquish control. Certain other hardware features are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desirable: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protection: While the user program is executing, it must not alter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area containing the monitor. If such an attempt is made, the processor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hardware should detect an error and transfer control to the monitor.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monitor would then abort the job, print out an error message, and load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 job.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Timer: A timer is used to prevent a single job from monopolizing the system.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timer is set at the beginning of each job. If the timer expires, the user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stopped, and control returns to the monitor.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Privileged instructions : Certain machine level instructions are designated privileged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 be executed only by the monitor. If the processor encounters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an instruction while executing a user program, an error occurs causing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to be transferred to the monitor. Among the privileged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I/O instructions, so that the monitor retains control of all I/O devices.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prevents, for example, a user program from accidentally reading job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from the next job. If a user program wishes to perform I/O, it must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that the monitor perform the operation for it.</a:t>
            </a:r>
          </a:p>
          <a:p>
            <a:endParaRPr lang="en-US" sz="12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Interrupts : Early computer models did not have this capability. This feature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the OS more flexibility in relinquishing control to and regaining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user 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5D2D3F-B0F1-446B-B7CC-19B90EB0017B}" type="datetimeFigureOut">
              <a:rPr lang="en-US" smtClean="0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6FA4F69-47FA-46CC-8030-E13D0EF9E8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/>
              <a:pPr/>
              <a:t>1/30/23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F29AB0-274B-47BE-985F-46164E2F9B8D}" type="datetimeFigureOut">
              <a:rPr lang="en-US" smtClean="0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3238FDB-2D8C-4804-B582-7DB90366B95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F0B030-1580-4866-BCBB-5B9DCBDFAB68}" type="datetimeFigureOut">
              <a:rPr lang="en-US" smtClean="0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7EB8B-B6EB-443D-9CB4-B019CEC8F4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FF0F97-1060-4EBF-B543-874A8397FCDC}" type="datetimeFigureOut">
              <a:rPr lang="en-US" smtClean="0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104A5-FF6A-4891-8FE3-D539A7A66E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48A180-20FC-43E6-ACF2-E4D2D7D4238C}" type="datetimeFigureOut">
              <a:rPr lang="en-US" smtClean="0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12834-41A2-49E3-8762-B14EE3F5CF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242E86-E886-49FE-9E81-CBA74FDF21F4}" type="datetimeFigureOut">
              <a:rPr lang="en-US" smtClean="0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A6F0D-A611-4358-861D-7B01E83038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854A5-A6D3-4FF2-A83D-4A92E35723B6}" type="datetimeFigureOut">
              <a:rPr lang="en-US" smtClean="0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79F47-3AF0-4617-BC60-2E592392BB4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FCA2E3-A4EC-4D3C-A723-C30C7527518B}" type="datetimeFigureOut">
              <a:rPr lang="en-US" smtClean="0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F8B95-FD24-4BC4-B430-69A3136D11E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AEB11F-C391-4BDD-82EB-6F3E13A9F9E1}" type="datetimeFigureOut">
              <a:rPr lang="en-US" smtClean="0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0D068-AB96-40B8-9FAA-4228627632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2669FE-0345-4152-A335-E3D8B60CD5FA}" type="datetimeFigureOut">
              <a:rPr lang="en-US" smtClean="0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040A0-6A5C-4BDA-AED7-03967CF047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1/30/23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transition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5.wmf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Tema</a:t>
            </a:r>
            <a:r>
              <a:rPr lang="en-US" dirty="0"/>
              <a:t> #2</a:t>
            </a:r>
            <a:br>
              <a:rPr lang="en-US" dirty="0"/>
            </a:br>
            <a:r>
              <a:rPr lang="en-US" dirty="0"/>
              <a:t>Tour </a:t>
            </a:r>
            <a:r>
              <a:rPr lang="en-US" dirty="0" err="1"/>
              <a:t>por</a:t>
            </a:r>
            <a:r>
              <a:rPr lang="en-US" dirty="0"/>
              <a:t> un OS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Basado</a:t>
            </a:r>
            <a:r>
              <a:rPr lang="en-US" dirty="0"/>
              <a:t> en los slides de</a:t>
            </a:r>
          </a:p>
          <a:p>
            <a:r>
              <a:rPr lang="en-US" dirty="0"/>
              <a:t>William Stallings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457200" y="1905000"/>
            <a:ext cx="2133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i="1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Sistemas</a:t>
            </a:r>
            <a: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n-US" sz="3200" i="1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Operativos</a:t>
            </a:r>
            <a: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1.0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3200" i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UNITEC</a:t>
            </a:r>
            <a:br>
              <a:rPr lang="en-US" sz="3200" i="1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endParaRPr lang="en-US" sz="3200" i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Modo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dual de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operación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15683188"/>
              </p:ext>
            </p:extLst>
          </p:nvPr>
        </p:nvGraphicFramePr>
        <p:xfrm>
          <a:off x="533400" y="2133600"/>
          <a:ext cx="8077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El OS introduce </a:t>
            </a:r>
            <a:r>
              <a:rPr lang="en-US" sz="4800" dirty="0" err="1">
                <a:solidFill>
                  <a:schemeClr val="accent6">
                    <a:lumMod val="75000"/>
                  </a:schemeClr>
                </a:solidFill>
              </a:rPr>
              <a:t>cierto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 overhead (</a:t>
            </a:r>
            <a:r>
              <a:rPr lang="en-US" sz="4800" dirty="0" err="1">
                <a:solidFill>
                  <a:schemeClr val="accent6">
                    <a:lumMod val="75000"/>
                  </a:schemeClr>
                </a:solidFill>
              </a:rPr>
              <a:t>sobrecosto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990599"/>
          </a:xfrm>
        </p:spPr>
        <p:txBody>
          <a:bodyPr>
            <a:normAutofit/>
          </a:bodyPr>
          <a:lstStyle/>
          <a:p>
            <a:r>
              <a:rPr lang="en-US" sz="2400" dirty="0" err="1"/>
              <a:t>Tiempo</a:t>
            </a:r>
            <a:r>
              <a:rPr lang="en-US" sz="2400" dirty="0"/>
              <a:t> del </a:t>
            </a:r>
            <a:r>
              <a:rPr lang="en-US" sz="2400" dirty="0" err="1"/>
              <a:t>procesador</a:t>
            </a:r>
            <a:r>
              <a:rPr lang="en-US" sz="2400" dirty="0"/>
              <a:t> </a:t>
            </a:r>
            <a:r>
              <a:rPr lang="en-US" sz="2400" dirty="0" err="1"/>
              <a:t>alterna</a:t>
            </a:r>
            <a:r>
              <a:rPr lang="en-US" sz="2400" dirty="0"/>
              <a:t> entre la </a:t>
            </a:r>
            <a:r>
              <a:rPr lang="en-US" sz="2400" dirty="0" err="1"/>
              <a:t>ejecución</a:t>
            </a:r>
            <a:r>
              <a:rPr lang="en-US" sz="2400" dirty="0"/>
              <a:t> de </a:t>
            </a:r>
            <a:r>
              <a:rPr lang="en-US" sz="2400" dirty="0" err="1"/>
              <a:t>procesos</a:t>
            </a:r>
            <a:r>
              <a:rPr lang="en-US" sz="2400" dirty="0"/>
              <a:t> del </a:t>
            </a:r>
            <a:r>
              <a:rPr lang="en-US" sz="2400" dirty="0" err="1"/>
              <a:t>usuario</a:t>
            </a:r>
            <a:r>
              <a:rPr lang="en-US" sz="2400" dirty="0"/>
              <a:t> y </a:t>
            </a:r>
            <a:r>
              <a:rPr lang="en-US" sz="2400" dirty="0" err="1"/>
              <a:t>ejecución</a:t>
            </a:r>
            <a:r>
              <a:rPr lang="en-US" sz="2400" dirty="0"/>
              <a:t> del 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654050" y="3200400"/>
            <a:ext cx="7848600" cy="3352800"/>
          </a:xfrm>
        </p:spPr>
        <p:txBody>
          <a:bodyPr/>
          <a:lstStyle/>
          <a:p>
            <a:r>
              <a:rPr lang="en-US" sz="2400" dirty="0" err="1"/>
              <a:t>Sacrificios</a:t>
            </a:r>
            <a:r>
              <a:rPr lang="en-US" sz="2400" dirty="0"/>
              <a:t>:</a:t>
            </a:r>
          </a:p>
          <a:p>
            <a:pPr lvl="1"/>
            <a:r>
              <a:rPr lang="en-US" sz="2200" dirty="0" err="1"/>
              <a:t>Cierta</a:t>
            </a:r>
            <a:r>
              <a:rPr lang="en-US" sz="2200" dirty="0"/>
              <a:t> </a:t>
            </a:r>
            <a:r>
              <a:rPr lang="en-US" sz="2200" dirty="0" err="1"/>
              <a:t>cantidad</a:t>
            </a:r>
            <a:r>
              <a:rPr lang="en-US" sz="2200" dirty="0"/>
              <a:t> de </a:t>
            </a:r>
            <a:r>
              <a:rPr lang="en-US" sz="2200" dirty="0" err="1"/>
              <a:t>memoria</a:t>
            </a:r>
            <a:r>
              <a:rPr lang="en-US" sz="2200" dirty="0"/>
              <a:t> </a:t>
            </a:r>
            <a:r>
              <a:rPr lang="en-US" sz="2200" dirty="0" err="1"/>
              <a:t>asignada</a:t>
            </a:r>
            <a:r>
              <a:rPr lang="en-US" sz="2200" dirty="0"/>
              <a:t> al OS</a:t>
            </a:r>
          </a:p>
          <a:p>
            <a:pPr lvl="1"/>
            <a:r>
              <a:rPr lang="en-US" sz="2200" dirty="0" err="1"/>
              <a:t>Algo</a:t>
            </a:r>
            <a:r>
              <a:rPr lang="en-US" sz="2200" dirty="0"/>
              <a:t> de </a:t>
            </a:r>
            <a:r>
              <a:rPr lang="en-US" sz="2200" dirty="0" err="1"/>
              <a:t>tiempo</a:t>
            </a:r>
            <a:r>
              <a:rPr lang="en-US" sz="2200" dirty="0"/>
              <a:t> de </a:t>
            </a:r>
            <a:r>
              <a:rPr lang="en-US" sz="2200" dirty="0" err="1"/>
              <a:t>procesador</a:t>
            </a:r>
            <a:r>
              <a:rPr lang="en-US" sz="2200" dirty="0"/>
              <a:t> lo consume el OS</a:t>
            </a:r>
            <a:endParaRPr lang="en-US" dirty="0"/>
          </a:p>
          <a:p>
            <a:pPr marL="282575" lvl="1" indent="-282575">
              <a:spcBef>
                <a:spcPts val="1800"/>
              </a:spcBef>
            </a:pPr>
            <a:r>
              <a:rPr lang="en-US" sz="2400" dirty="0"/>
              <a:t>A </a:t>
            </a:r>
            <a:r>
              <a:rPr lang="en-US" sz="2400" dirty="0" err="1"/>
              <a:t>pesar</a:t>
            </a:r>
            <a:r>
              <a:rPr lang="en-US" sz="2400" dirty="0"/>
              <a:t> del overhead, el OS </a:t>
            </a:r>
            <a:r>
              <a:rPr lang="en-US" sz="2400" dirty="0" err="1"/>
              <a:t>mejora</a:t>
            </a:r>
            <a:r>
              <a:rPr lang="en-US" sz="2400" dirty="0"/>
              <a:t> la </a:t>
            </a:r>
            <a:r>
              <a:rPr lang="en-US" sz="2400" dirty="0" err="1"/>
              <a:t>utilización</a:t>
            </a:r>
            <a:r>
              <a:rPr lang="en-US" sz="2400" dirty="0"/>
              <a:t> del </a:t>
            </a:r>
            <a:r>
              <a:rPr lang="en-US" sz="2400" dirty="0" err="1"/>
              <a:t>sistema</a:t>
            </a:r>
            <a:r>
              <a:rPr lang="en-US" sz="2400" dirty="0"/>
              <a:t> </a:t>
            </a:r>
            <a:r>
              <a:rPr lang="en-US" sz="2400" dirty="0" err="1"/>
              <a:t>completo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5029200"/>
            <a:ext cx="1066800" cy="141145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8" presetClass="entr" presetSubtype="0" ac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Qué ocurre en un sistema batch multiprogramado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5943600" y="2438400"/>
            <a:ext cx="2667000" cy="3886200"/>
          </a:xfrm>
        </p:spPr>
        <p:txBody>
          <a:bodyPr>
            <a:normAutofit/>
          </a:bodyPr>
          <a:lstStyle/>
          <a:p>
            <a:r>
              <a:rPr lang="en-NZ" sz="2800" dirty="0"/>
              <a:t>Procesador está casi siempre desocupado (idle) </a:t>
            </a:r>
          </a:p>
          <a:p>
            <a:pPr lvl="2"/>
            <a:r>
              <a:rPr lang="en-NZ" sz="2200" dirty="0"/>
              <a:t>Dispositivos de I/O son más lentos que el CPU</a:t>
            </a:r>
            <a:endParaRPr lang="en-NZ" dirty="0"/>
          </a:p>
        </p:txBody>
      </p:sp>
      <p:pic>
        <p:nvPicPr>
          <p:cNvPr id="4" name="Content Placeholder 3" descr="Fig02_0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3400" y="2286000"/>
            <a:ext cx="533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Uniprogramación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76400" y="4495800"/>
            <a:ext cx="6197600" cy="2362200"/>
          </a:xfrm>
        </p:spPr>
        <p:txBody>
          <a:bodyPr>
            <a:normAutofit/>
          </a:bodyPr>
          <a:lstStyle/>
          <a:p>
            <a:r>
              <a:rPr lang="en-US" sz="2400" dirty="0"/>
              <a:t>El </a:t>
            </a:r>
            <a:r>
              <a:rPr lang="en-US" sz="2400" dirty="0" err="1"/>
              <a:t>procesador</a:t>
            </a:r>
            <a:r>
              <a:rPr lang="en-US" sz="2400" dirty="0"/>
              <a:t> </a:t>
            </a:r>
            <a:r>
              <a:rPr lang="en-US" sz="2400" dirty="0" err="1"/>
              <a:t>pasa</a:t>
            </a:r>
            <a:r>
              <a:rPr lang="en-US" sz="2400" dirty="0"/>
              <a:t> </a:t>
            </a:r>
            <a:r>
              <a:rPr lang="en-US" sz="2400" dirty="0" err="1"/>
              <a:t>cierto</a:t>
            </a:r>
            <a:r>
              <a:rPr lang="en-US" sz="2400" dirty="0"/>
              <a:t> </a:t>
            </a:r>
            <a:r>
              <a:rPr lang="en-US" sz="2400" dirty="0" err="1"/>
              <a:t>tiempo</a:t>
            </a:r>
            <a:r>
              <a:rPr lang="en-US" sz="2400" dirty="0"/>
              <a:t> </a:t>
            </a:r>
            <a:r>
              <a:rPr lang="en-US" sz="2400" dirty="0" err="1"/>
              <a:t>ejecutando</a:t>
            </a:r>
            <a:r>
              <a:rPr lang="en-US" sz="2400" dirty="0"/>
              <a:t> hasta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ocurre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instrucción</a:t>
            </a:r>
            <a:r>
              <a:rPr lang="en-US" sz="2400" dirty="0"/>
              <a:t> de I/O; </a:t>
            </a:r>
            <a:r>
              <a:rPr lang="en-US" sz="2400" dirty="0" err="1"/>
              <a:t>debe</a:t>
            </a:r>
            <a:r>
              <a:rPr lang="en-US" sz="2400" dirty="0"/>
              <a:t> </a:t>
            </a:r>
            <a:r>
              <a:rPr lang="en-US" sz="2400" dirty="0" err="1"/>
              <a:t>esperar</a:t>
            </a:r>
            <a:r>
              <a:rPr lang="en-US" sz="2400" dirty="0"/>
              <a:t> hasta </a:t>
            </a:r>
            <a:r>
              <a:rPr lang="en-US" sz="2400" dirty="0" err="1"/>
              <a:t>que</a:t>
            </a:r>
            <a:r>
              <a:rPr lang="en-US" sz="2400" dirty="0"/>
              <a:t> la </a:t>
            </a:r>
            <a:r>
              <a:rPr lang="en-US" sz="2400" dirty="0" err="1"/>
              <a:t>operación</a:t>
            </a:r>
            <a:r>
              <a:rPr lang="en-US" sz="2400" dirty="0"/>
              <a:t> </a:t>
            </a:r>
            <a:r>
              <a:rPr lang="en-US" sz="2400" dirty="0" err="1"/>
              <a:t>concluya</a:t>
            </a:r>
            <a:r>
              <a:rPr lang="en-US" sz="2400" dirty="0"/>
              <a:t> antes de </a:t>
            </a:r>
            <a:r>
              <a:rPr lang="en-US" sz="2400" dirty="0" err="1"/>
              <a:t>proceder</a:t>
            </a:r>
            <a:endParaRPr lang="en-US" sz="2400" dirty="0"/>
          </a:p>
        </p:txBody>
      </p:sp>
      <p:pic>
        <p:nvPicPr>
          <p:cNvPr id="4" name="Picture 3" descr="Fig02_05a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2895600"/>
            <a:ext cx="6205537" cy="1125116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Multiprogramación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5400" y="5105400"/>
            <a:ext cx="6705600" cy="2286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800" dirty="0" err="1"/>
              <a:t>Debe</a:t>
            </a:r>
            <a:r>
              <a:rPr lang="en-US" sz="1800" dirty="0"/>
              <a:t> </a:t>
            </a:r>
            <a:r>
              <a:rPr lang="en-US" sz="1800" dirty="0" err="1"/>
              <a:t>haber</a:t>
            </a:r>
            <a:r>
              <a:rPr lang="en-US" sz="1800" dirty="0"/>
              <a:t> </a:t>
            </a:r>
            <a:r>
              <a:rPr lang="en-US" sz="1800" dirty="0" err="1"/>
              <a:t>suficiente</a:t>
            </a:r>
            <a:r>
              <a:rPr lang="en-US" sz="1800" dirty="0"/>
              <a:t> </a:t>
            </a:r>
            <a:r>
              <a:rPr lang="en-US" sz="1800" dirty="0" err="1"/>
              <a:t>memoria</a:t>
            </a:r>
            <a:r>
              <a:rPr lang="en-US" sz="1800" dirty="0"/>
              <a:t> </a:t>
            </a:r>
            <a:r>
              <a:rPr lang="en-US" sz="1800" dirty="0" err="1"/>
              <a:t>para</a:t>
            </a:r>
            <a:r>
              <a:rPr lang="en-US" sz="1800" dirty="0"/>
              <a:t> </a:t>
            </a:r>
            <a:r>
              <a:rPr lang="en-US" sz="1800" dirty="0" err="1"/>
              <a:t>mantener</a:t>
            </a:r>
            <a:r>
              <a:rPr lang="en-US" sz="1800" dirty="0"/>
              <a:t> el OS y un </a:t>
            </a:r>
            <a:r>
              <a:rPr lang="en-US" sz="1800" dirty="0" err="1"/>
              <a:t>proceso</a:t>
            </a:r>
            <a:r>
              <a:rPr lang="en-US" sz="1800" dirty="0"/>
              <a:t> de </a:t>
            </a:r>
            <a:r>
              <a:rPr lang="en-US" sz="1800" dirty="0" err="1"/>
              <a:t>usuario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en-US" sz="1800" dirty="0" err="1"/>
              <a:t>Cuando</a:t>
            </a:r>
            <a:r>
              <a:rPr lang="en-US" sz="1800" dirty="0"/>
              <a:t> un </a:t>
            </a:r>
            <a:r>
              <a:rPr lang="en-US" sz="1800" dirty="0" err="1"/>
              <a:t>proceso</a:t>
            </a:r>
            <a:r>
              <a:rPr lang="en-US" sz="1800" dirty="0"/>
              <a:t> </a:t>
            </a:r>
            <a:r>
              <a:rPr lang="en-US" sz="1800" dirty="0" err="1"/>
              <a:t>necesita</a:t>
            </a:r>
            <a:r>
              <a:rPr lang="en-US" sz="1800" dirty="0"/>
              <a:t> </a:t>
            </a:r>
            <a:r>
              <a:rPr lang="en-US" sz="1800" dirty="0" err="1"/>
              <a:t>esperar</a:t>
            </a:r>
            <a:r>
              <a:rPr lang="en-US" sz="1800" dirty="0"/>
              <a:t> </a:t>
            </a:r>
            <a:r>
              <a:rPr lang="en-US" sz="1800" dirty="0" err="1"/>
              <a:t>operaciones</a:t>
            </a:r>
            <a:r>
              <a:rPr lang="en-US" sz="1800" dirty="0"/>
              <a:t> de I/O, el </a:t>
            </a:r>
            <a:r>
              <a:rPr lang="en-US" sz="1800" dirty="0" err="1"/>
              <a:t>procesador</a:t>
            </a:r>
            <a:r>
              <a:rPr lang="en-US" sz="1800" dirty="0"/>
              <a:t>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intercambiarse</a:t>
            </a:r>
            <a:r>
              <a:rPr lang="en-US" sz="1800" dirty="0"/>
              <a:t> al </a:t>
            </a:r>
            <a:r>
              <a:rPr lang="en-US" sz="1800" dirty="0" err="1"/>
              <a:t>otro</a:t>
            </a:r>
            <a:r>
              <a:rPr lang="en-US" sz="1800" dirty="0"/>
              <a:t> </a:t>
            </a:r>
            <a:r>
              <a:rPr lang="en-US" sz="1800" dirty="0" err="1"/>
              <a:t>proceso</a:t>
            </a:r>
            <a:r>
              <a:rPr lang="en-US" sz="1800" dirty="0"/>
              <a:t>, </a:t>
            </a:r>
            <a:r>
              <a:rPr lang="en-US" sz="1800" dirty="0" err="1"/>
              <a:t>que</a:t>
            </a:r>
            <a:r>
              <a:rPr lang="en-US" sz="1800" dirty="0"/>
              <a:t> no </a:t>
            </a:r>
            <a:r>
              <a:rPr lang="en-US" sz="1800" dirty="0" err="1"/>
              <a:t>está</a:t>
            </a:r>
            <a:r>
              <a:rPr lang="en-US" sz="1800" dirty="0"/>
              <a:t> </a:t>
            </a:r>
            <a:r>
              <a:rPr lang="en-US" sz="1800" dirty="0" err="1"/>
              <a:t>esperando</a:t>
            </a:r>
            <a:r>
              <a:rPr lang="en-US" sz="1800" dirty="0"/>
              <a:t> I/O</a:t>
            </a:r>
          </a:p>
        </p:txBody>
      </p:sp>
      <p:pic>
        <p:nvPicPr>
          <p:cNvPr id="4" name="Picture 3" descr="Fig02_05b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514600"/>
            <a:ext cx="6627030" cy="2514599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Multiprogramación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Content Placeholder 3" descr="Fig02_05c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t="-98611" b="-98611"/>
          <a:stretch>
            <a:fillRect/>
          </a:stretch>
        </p:blipFill>
        <p:spPr>
          <a:xfrm>
            <a:off x="1752600" y="-533400"/>
            <a:ext cx="5562600" cy="8115300"/>
          </a:xfrm>
        </p:spPr>
      </p:pic>
      <p:sp>
        <p:nvSpPr>
          <p:cNvPr id="16" name="Content Placeholder 15"/>
          <p:cNvSpPr>
            <a:spLocks noGrp="1"/>
          </p:cNvSpPr>
          <p:nvPr>
            <p:ph type="body" sz="half" idx="4294967295"/>
          </p:nvPr>
        </p:nvSpPr>
        <p:spPr>
          <a:xfrm>
            <a:off x="457200" y="5029200"/>
            <a:ext cx="80010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Multiprogramación</a:t>
            </a:r>
            <a:endParaRPr lang="en-US" sz="2400" dirty="0"/>
          </a:p>
          <a:p>
            <a:pPr lvl="2"/>
            <a:r>
              <a:rPr lang="en-US" sz="2400" dirty="0" err="1"/>
              <a:t>También</a:t>
            </a:r>
            <a:r>
              <a:rPr lang="en-US" sz="2400" dirty="0"/>
              <a:t> </a:t>
            </a:r>
            <a:r>
              <a:rPr lang="en-US" sz="2400" dirty="0" err="1"/>
              <a:t>conocida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multitasking</a:t>
            </a:r>
          </a:p>
          <a:p>
            <a:pPr lvl="2"/>
            <a:r>
              <a:rPr lang="en-US" sz="2400" dirty="0"/>
              <a:t>Se </a:t>
            </a:r>
            <a:r>
              <a:rPr lang="en-US" sz="2400" dirty="0" err="1"/>
              <a:t>incrementa</a:t>
            </a:r>
            <a:r>
              <a:rPr lang="en-US" sz="2400" dirty="0"/>
              <a:t> la </a:t>
            </a:r>
            <a:r>
              <a:rPr lang="en-US" sz="2400" dirty="0" err="1"/>
              <a:t>memoria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tener</a:t>
            </a:r>
            <a:r>
              <a:rPr lang="en-US" sz="2400" dirty="0"/>
              <a:t> </a:t>
            </a:r>
            <a:r>
              <a:rPr lang="en-US" sz="2400" dirty="0" err="1"/>
              <a:t>tres</a:t>
            </a:r>
            <a:r>
              <a:rPr lang="en-US" sz="2400" dirty="0"/>
              <a:t>, </a:t>
            </a:r>
            <a:r>
              <a:rPr lang="en-US" sz="2400" dirty="0" err="1"/>
              <a:t>cuatro</a:t>
            </a:r>
            <a:r>
              <a:rPr lang="en-US" sz="2400" dirty="0"/>
              <a:t> o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procesos</a:t>
            </a:r>
            <a:r>
              <a:rPr lang="en-US" sz="2400" dirty="0"/>
              <a:t> en </a:t>
            </a:r>
            <a:r>
              <a:rPr lang="en-US" sz="2400" dirty="0" err="1"/>
              <a:t>memoria</a:t>
            </a:r>
            <a:r>
              <a:rPr lang="en-US" sz="2400" dirty="0"/>
              <a:t>, y </a:t>
            </a:r>
            <a:r>
              <a:rPr lang="en-US" sz="2400" dirty="0" err="1"/>
              <a:t>multiplexar</a:t>
            </a:r>
            <a:r>
              <a:rPr lang="en-US" sz="2400" dirty="0"/>
              <a:t> entre </a:t>
            </a:r>
            <a:r>
              <a:rPr lang="en-US" sz="2400" dirty="0" err="1"/>
              <a:t>ellos</a:t>
            </a:r>
            <a:endParaRPr lang="en-US" sz="2400" dirty="0"/>
          </a:p>
        </p:txBody>
      </p:sp>
    </p:spTree>
  </p:cSld>
  <p:clrMapOvr>
    <a:masterClrMapping/>
  </p:clrMapOvr>
  <p:transition spd="slow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Ejemplo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multiprogramación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 descr="Table02_01.gif"/>
          <p:cNvPicPr>
            <a:picLocks noGrp="1" noChangeAspect="1"/>
          </p:cNvPicPr>
          <p:nvPr>
            <p:ph sz="half" idx="4294967295"/>
          </p:nvPr>
        </p:nvPicPr>
        <p:blipFill>
          <a:blip r:embed="rId3" cstate="print"/>
          <a:srcRect l="-51348" r="-51348"/>
          <a:stretch>
            <a:fillRect/>
          </a:stretch>
        </p:blipFill>
        <p:spPr>
          <a:xfrm>
            <a:off x="-3581400" y="2362200"/>
            <a:ext cx="16341725" cy="3807781"/>
          </a:xfrm>
        </p:spPr>
      </p:pic>
    </p:spTree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02_06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1219200" y="1524000"/>
            <a:ext cx="6629400" cy="4912738"/>
          </a:xfr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Histogramas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utilización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762000"/>
            <a:ext cx="8053388" cy="1476375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Efectos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en el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uso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recursos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514600"/>
            <a:ext cx="8305800" cy="36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43200" y="6248400"/>
            <a:ext cx="411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Table 2.2   Effects of Multiprogramming on Resource Utilization </a:t>
            </a: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7519988" cy="1296347"/>
          </a:xfrm>
        </p:spPr>
        <p:txBody>
          <a:bodyPr/>
          <a:lstStyle/>
          <a:p>
            <a:pPr algn="l"/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Procesos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133600"/>
            <a:ext cx="8229600" cy="4267200"/>
          </a:xfrm>
        </p:spPr>
        <p:txBody>
          <a:bodyPr>
            <a:noAutofit/>
          </a:bodyPr>
          <a:lstStyle/>
          <a:p>
            <a:r>
              <a:rPr lang="en-US" sz="2800" dirty="0" err="1"/>
              <a:t>Concepto</a:t>
            </a:r>
            <a:r>
              <a:rPr lang="en-US" sz="2800" dirty="0"/>
              <a:t> fundamental </a:t>
            </a:r>
            <a:r>
              <a:rPr lang="en-US" sz="2800" dirty="0" err="1"/>
              <a:t>para</a:t>
            </a:r>
            <a:r>
              <a:rPr lang="en-US" sz="2800" dirty="0"/>
              <a:t> la </a:t>
            </a:r>
            <a:r>
              <a:rPr lang="en-US" sz="2800" dirty="0" err="1"/>
              <a:t>estructura</a:t>
            </a:r>
            <a:r>
              <a:rPr lang="en-US" sz="2800" dirty="0"/>
              <a:t> del OS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81000"/>
            <a:ext cx="1511300" cy="1489237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6907466"/>
              </p:ext>
            </p:extLst>
          </p:nvPr>
        </p:nvGraphicFramePr>
        <p:xfrm>
          <a:off x="990600" y="3048000"/>
          <a:ext cx="75438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Un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sistema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operativo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229600" cy="4648200"/>
          </a:xfrm>
        </p:spPr>
        <p:txBody>
          <a:bodyPr/>
          <a:lstStyle/>
          <a:p>
            <a:r>
              <a:rPr lang="en-US" sz="2900" dirty="0"/>
              <a:t>Un </a:t>
            </a:r>
            <a:r>
              <a:rPr lang="en-US" sz="2900" dirty="0" err="1"/>
              <a:t>programa</a:t>
            </a:r>
            <a:r>
              <a:rPr lang="en-US" sz="2900" dirty="0"/>
              <a:t> </a:t>
            </a:r>
            <a:r>
              <a:rPr lang="en-US" sz="2900" dirty="0" err="1"/>
              <a:t>que</a:t>
            </a:r>
            <a:r>
              <a:rPr lang="en-US" sz="2900" dirty="0"/>
              <a:t> </a:t>
            </a:r>
            <a:r>
              <a:rPr lang="en-US" sz="2900" dirty="0" err="1"/>
              <a:t>controla</a:t>
            </a:r>
            <a:r>
              <a:rPr lang="en-US" sz="2900" dirty="0"/>
              <a:t> la </a:t>
            </a:r>
            <a:r>
              <a:rPr lang="en-US" sz="2900" dirty="0" err="1"/>
              <a:t>ejecución</a:t>
            </a:r>
            <a:r>
              <a:rPr lang="en-US" sz="2900" dirty="0"/>
              <a:t> de </a:t>
            </a:r>
            <a:r>
              <a:rPr lang="en-US" sz="2900" dirty="0" err="1"/>
              <a:t>aplicaciones</a:t>
            </a:r>
            <a:endParaRPr lang="en-US" sz="2900" dirty="0"/>
          </a:p>
          <a:p>
            <a:r>
              <a:rPr lang="en-US" sz="2900" dirty="0" err="1"/>
              <a:t>Una</a:t>
            </a:r>
            <a:r>
              <a:rPr lang="en-US" sz="2900" dirty="0"/>
              <a:t> interface entre </a:t>
            </a:r>
            <a:r>
              <a:rPr lang="en-US" sz="2900" dirty="0" err="1"/>
              <a:t>las</a:t>
            </a:r>
            <a:r>
              <a:rPr lang="en-US" sz="2900" dirty="0"/>
              <a:t> </a:t>
            </a:r>
            <a:r>
              <a:rPr lang="en-US" sz="2900" dirty="0" err="1"/>
              <a:t>aplicaciones</a:t>
            </a:r>
            <a:r>
              <a:rPr lang="en-US" sz="2900" dirty="0"/>
              <a:t> y el hardware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65208245"/>
              </p:ext>
            </p:extLst>
          </p:nvPr>
        </p:nvGraphicFramePr>
        <p:xfrm>
          <a:off x="1981200" y="3962400"/>
          <a:ext cx="52578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153400" cy="1323041"/>
          </a:xfrm>
        </p:spPr>
        <p:txBody>
          <a:bodyPr/>
          <a:lstStyle/>
          <a:p>
            <a:pPr algn="ctr"/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Componentes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un 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proceso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>
          <a:xfrm>
            <a:off x="4648200" y="2438400"/>
            <a:ext cx="3657600" cy="3733800"/>
          </a:xfrm>
        </p:spPr>
        <p:txBody>
          <a:bodyPr>
            <a:normAutofit/>
          </a:bodyPr>
          <a:lstStyle/>
          <a:p>
            <a:pPr marL="236538" lvl="1" indent="-236538"/>
            <a:r>
              <a:rPr lang="en-US" sz="2200" dirty="0"/>
              <a:t>El </a:t>
            </a:r>
            <a:r>
              <a:rPr lang="en-US" sz="2200" dirty="0" err="1"/>
              <a:t>contexto</a:t>
            </a:r>
            <a:r>
              <a:rPr lang="en-US" sz="2200" dirty="0"/>
              <a:t> de </a:t>
            </a:r>
            <a:r>
              <a:rPr lang="en-US" sz="2200" dirty="0" err="1"/>
              <a:t>ejecución</a:t>
            </a:r>
            <a:r>
              <a:rPr lang="en-US" sz="2200" dirty="0"/>
              <a:t> </a:t>
            </a:r>
            <a:r>
              <a:rPr lang="en-US" sz="2200" dirty="0" err="1"/>
              <a:t>es</a:t>
            </a:r>
            <a:r>
              <a:rPr lang="en-US" sz="2200" dirty="0"/>
              <a:t> </a:t>
            </a:r>
            <a:r>
              <a:rPr lang="en-US" sz="2200" dirty="0" err="1"/>
              <a:t>muy</a:t>
            </a:r>
            <a:r>
              <a:rPr lang="en-US" sz="2200" dirty="0"/>
              <a:t> </a:t>
            </a:r>
            <a:r>
              <a:rPr lang="en-US" sz="2200" dirty="0" err="1"/>
              <a:t>importante</a:t>
            </a:r>
            <a:r>
              <a:rPr lang="en-US" sz="2200" dirty="0"/>
              <a:t>:</a:t>
            </a:r>
          </a:p>
          <a:p>
            <a:pPr lvl="1"/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el OS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supervisar</a:t>
            </a:r>
            <a:r>
              <a:rPr lang="en-US" dirty="0"/>
              <a:t> y </a:t>
            </a:r>
            <a:r>
              <a:rPr lang="en-US" dirty="0" err="1"/>
              <a:t>controlar</a:t>
            </a:r>
            <a:r>
              <a:rPr lang="en-US" dirty="0"/>
              <a:t> el </a:t>
            </a:r>
            <a:r>
              <a:rPr lang="en-US" dirty="0" err="1"/>
              <a:t>proceso</a:t>
            </a:r>
            <a:endParaRPr lang="en-US" dirty="0"/>
          </a:p>
          <a:p>
            <a:pPr lvl="1"/>
            <a:r>
              <a:rPr lang="en-US" dirty="0" err="1"/>
              <a:t>Incluye</a:t>
            </a:r>
            <a:r>
              <a:rPr lang="en-US" dirty="0"/>
              <a:t> el </a:t>
            </a:r>
            <a:r>
              <a:rPr lang="en-US" dirty="0" err="1"/>
              <a:t>contenido</a:t>
            </a:r>
            <a:r>
              <a:rPr lang="en-US" dirty="0"/>
              <a:t> de los </a:t>
            </a:r>
            <a:r>
              <a:rPr lang="en-US" dirty="0" err="1"/>
              <a:t>registros</a:t>
            </a:r>
            <a:r>
              <a:rPr lang="en-US" dirty="0"/>
              <a:t> del CPU</a:t>
            </a:r>
          </a:p>
          <a:p>
            <a:pPr lvl="1"/>
            <a:r>
              <a:rPr lang="en-US" dirty="0" err="1"/>
              <a:t>Incluye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prioridad</a:t>
            </a:r>
            <a:r>
              <a:rPr lang="en-US" dirty="0"/>
              <a:t> del </a:t>
            </a:r>
            <a:r>
              <a:rPr lang="en-US" dirty="0" err="1"/>
              <a:t>proceso</a:t>
            </a:r>
            <a:r>
              <a:rPr lang="en-US" dirty="0"/>
              <a:t>, o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esperando</a:t>
            </a:r>
            <a:r>
              <a:rPr lang="en-US" dirty="0"/>
              <a:t>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evento</a:t>
            </a:r>
            <a:r>
              <a:rPr lang="en-US" dirty="0"/>
              <a:t> de I/O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4267200"/>
          </a:xfrm>
        </p:spPr>
        <p:txBody>
          <a:bodyPr>
            <a:noAutofit/>
          </a:bodyPr>
          <a:lstStyle/>
          <a:p>
            <a:r>
              <a:rPr lang="en-US" sz="2800" dirty="0"/>
              <a:t>Un </a:t>
            </a:r>
            <a:r>
              <a:rPr lang="en-US" sz="2800" dirty="0" err="1"/>
              <a:t>proceso</a:t>
            </a:r>
            <a:r>
              <a:rPr lang="en-US" sz="2800" dirty="0"/>
              <a:t> </a:t>
            </a:r>
            <a:r>
              <a:rPr lang="en-US" sz="2800" dirty="0" err="1"/>
              <a:t>tiene</a:t>
            </a:r>
            <a:r>
              <a:rPr lang="en-US" sz="2800" dirty="0"/>
              <a:t> </a:t>
            </a:r>
            <a:r>
              <a:rPr lang="en-US" sz="2800" dirty="0" err="1"/>
              <a:t>tres</a:t>
            </a:r>
            <a:r>
              <a:rPr lang="en-US" sz="2800" dirty="0"/>
              <a:t> </a:t>
            </a:r>
            <a:r>
              <a:rPr lang="en-US" sz="2800" dirty="0" err="1"/>
              <a:t>componentes</a:t>
            </a:r>
            <a:r>
              <a:rPr lang="en-US" sz="2800" dirty="0"/>
              <a:t>:</a:t>
            </a:r>
          </a:p>
          <a:p>
            <a:pPr lvl="1"/>
            <a:r>
              <a:rPr lang="en-US" sz="2200" dirty="0"/>
              <a:t>Un </a:t>
            </a:r>
            <a:r>
              <a:rPr lang="en-US" sz="2200" dirty="0" err="1"/>
              <a:t>programa</a:t>
            </a:r>
            <a:r>
              <a:rPr lang="en-US" sz="2200" dirty="0"/>
              <a:t> </a:t>
            </a:r>
            <a:r>
              <a:rPr lang="en-US" sz="2200" dirty="0" err="1"/>
              <a:t>ejecutable</a:t>
            </a:r>
            <a:endParaRPr lang="en-US" sz="2200" dirty="0"/>
          </a:p>
          <a:p>
            <a:pPr lvl="1"/>
            <a:r>
              <a:rPr lang="en-US" sz="2200" dirty="0"/>
              <a:t>Los </a:t>
            </a:r>
            <a:r>
              <a:rPr lang="en-US" sz="2200" dirty="0" err="1"/>
              <a:t>datos</a:t>
            </a:r>
            <a:r>
              <a:rPr lang="en-US" sz="2200" dirty="0"/>
              <a:t> </a:t>
            </a:r>
            <a:r>
              <a:rPr lang="en-US" sz="2200" dirty="0" err="1"/>
              <a:t>necesarios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el </a:t>
            </a:r>
            <a:r>
              <a:rPr lang="en-US" sz="2200" dirty="0" err="1"/>
              <a:t>programa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El </a:t>
            </a:r>
            <a:r>
              <a:rPr lang="en-US" sz="2200" dirty="0" err="1"/>
              <a:t>contexto</a:t>
            </a:r>
            <a:r>
              <a:rPr lang="en-US" sz="2200" dirty="0"/>
              <a:t> de </a:t>
            </a:r>
            <a:r>
              <a:rPr lang="en-US" sz="2200" dirty="0" err="1"/>
              <a:t>ejecución</a:t>
            </a:r>
            <a:r>
              <a:rPr lang="en-US" sz="2200" dirty="0"/>
              <a:t> o </a:t>
            </a:r>
            <a:r>
              <a:rPr lang="en-US" sz="2200" dirty="0" err="1"/>
              <a:t>estado</a:t>
            </a:r>
            <a:r>
              <a:rPr lang="en-US" sz="2200" dirty="0"/>
              <a:t> de </a:t>
            </a:r>
            <a:r>
              <a:rPr lang="en-US" sz="2200" dirty="0" err="1"/>
              <a:t>proceso</a:t>
            </a:r>
            <a:r>
              <a:rPr lang="en-US" sz="2200" dirty="0"/>
              <a:t> del </a:t>
            </a:r>
            <a:r>
              <a:rPr lang="en-US" sz="2200" dirty="0" err="1"/>
              <a:t>programa</a:t>
            </a:r>
            <a:endParaRPr lang="en-US" sz="2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267200"/>
            <a:ext cx="1219200" cy="216033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Administración</a:t>
            </a:r>
            <a:r>
              <a:rPr lang="en-US" dirty="0"/>
              <a:t> de </a:t>
            </a:r>
            <a:r>
              <a:rPr lang="en-US" dirty="0" err="1"/>
              <a:t>procesos</a:t>
            </a:r>
            <a:endParaRPr lang="en-US" dirty="0"/>
          </a:p>
        </p:txBody>
      </p:sp>
      <p:pic>
        <p:nvPicPr>
          <p:cNvPr id="4" name="Content Placeholder 3" descr="Fig02_08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12687" b="-12687"/>
          <a:stretch>
            <a:fillRect/>
          </a:stretch>
        </p:blipFill>
        <p:spPr>
          <a:xfrm>
            <a:off x="3733800" y="0"/>
            <a:ext cx="4751832" cy="7127748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58368" y="3200400"/>
            <a:ext cx="2846832" cy="3352800"/>
          </a:xfrm>
        </p:spPr>
        <p:txBody>
          <a:bodyPr/>
          <a:lstStyle/>
          <a:p>
            <a:pPr>
              <a:buSzPct val="150000"/>
              <a:buFont typeface="Wingdings" charset="2"/>
              <a:buChar char="§"/>
            </a:pPr>
            <a:r>
              <a:rPr lang="en-US" dirty="0"/>
              <a:t> El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 de un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en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contexto</a:t>
            </a:r>
            <a:endParaRPr lang="en-US" dirty="0"/>
          </a:p>
          <a:p>
            <a:pPr>
              <a:buSzPct val="150000"/>
              <a:buFont typeface="Wingdings" charset="2"/>
              <a:buChar char="§"/>
            </a:pPr>
            <a:r>
              <a:rPr lang="en-US" dirty="0"/>
              <a:t> </a:t>
            </a:r>
            <a:r>
              <a:rPr lang="en-US" dirty="0" err="1"/>
              <a:t>Nuevos</a:t>
            </a:r>
            <a:r>
              <a:rPr lang="en-US" dirty="0"/>
              <a:t> features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diseñados</a:t>
            </a:r>
            <a:r>
              <a:rPr lang="en-US" dirty="0"/>
              <a:t> e </a:t>
            </a:r>
            <a:r>
              <a:rPr lang="en-US" dirty="0" err="1"/>
              <a:t>incorporados</a:t>
            </a:r>
            <a:r>
              <a:rPr lang="en-US" dirty="0"/>
              <a:t> en el OS </a:t>
            </a:r>
            <a:r>
              <a:rPr lang="en-US" dirty="0" err="1"/>
              <a:t>expandiendo</a:t>
            </a:r>
            <a:r>
              <a:rPr lang="en-US" dirty="0"/>
              <a:t> el </a:t>
            </a:r>
            <a:r>
              <a:rPr lang="en-US" dirty="0" err="1"/>
              <a:t>contexto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soportar</a:t>
            </a:r>
            <a:r>
              <a:rPr lang="en-US" dirty="0"/>
              <a:t> el feature</a:t>
            </a:r>
          </a:p>
        </p:txBody>
      </p:sp>
    </p:spTree>
  </p:cSld>
  <p:clrMapOvr>
    <a:masterClrMapping/>
  </p:clrMapOvr>
  <p:transition spd="slow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24788" cy="1143000"/>
          </a:xfrm>
        </p:spPr>
        <p:txBody>
          <a:bodyPr/>
          <a:lstStyle/>
          <a:p>
            <a:pPr algn="ctr"/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Administración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memoria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875496" cy="3962400"/>
          </a:xfrm>
        </p:spPr>
        <p:txBody>
          <a:bodyPr/>
          <a:lstStyle/>
          <a:p>
            <a:r>
              <a:rPr lang="en-US" sz="3000" dirty="0"/>
              <a:t>El OS </a:t>
            </a:r>
            <a:r>
              <a:rPr lang="en-US" sz="3000" dirty="0" err="1"/>
              <a:t>tiene</a:t>
            </a:r>
            <a:r>
              <a:rPr lang="en-US" sz="3000" dirty="0"/>
              <a:t> </a:t>
            </a:r>
            <a:r>
              <a:rPr lang="en-US" sz="3000" dirty="0" err="1">
                <a:solidFill>
                  <a:schemeClr val="accent1"/>
                </a:solidFill>
              </a:rPr>
              <a:t>cinco</a:t>
            </a:r>
            <a:r>
              <a:rPr lang="en-US" sz="3000" dirty="0">
                <a:solidFill>
                  <a:schemeClr val="accent1"/>
                </a:solidFill>
              </a:rPr>
              <a:t> </a:t>
            </a:r>
            <a:r>
              <a:rPr lang="en-US" sz="3000" dirty="0" err="1"/>
              <a:t>responsabilidades</a:t>
            </a:r>
            <a:r>
              <a:rPr lang="en-US" sz="3000" dirty="0"/>
              <a:t> en el </a:t>
            </a:r>
            <a:r>
              <a:rPr lang="en-US" sz="3000" dirty="0" err="1"/>
              <a:t>manejo</a:t>
            </a:r>
            <a:r>
              <a:rPr lang="en-US" sz="3000" dirty="0"/>
              <a:t> de </a:t>
            </a:r>
            <a:r>
              <a:rPr lang="en-US" sz="3000" dirty="0" err="1"/>
              <a:t>almacenamiento</a:t>
            </a:r>
            <a:r>
              <a:rPr lang="en-US" sz="3000" dirty="0"/>
              <a:t>: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05157801"/>
              </p:ext>
            </p:extLst>
          </p:nvPr>
        </p:nvGraphicFramePr>
        <p:xfrm>
          <a:off x="533400" y="3429000"/>
          <a:ext cx="80772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Protección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y </a:t>
            </a:r>
            <a:r>
              <a:rPr lang="en-US" b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seguridad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3074896" cy="4191000"/>
          </a:xfrm>
        </p:spPr>
        <p:txBody>
          <a:bodyPr>
            <a:normAutofit/>
          </a:bodyPr>
          <a:lstStyle/>
          <a:p>
            <a:r>
              <a:rPr lang="en-NZ" sz="2200" dirty="0"/>
              <a:t>La </a:t>
            </a:r>
            <a:r>
              <a:rPr lang="en-NZ" sz="2200" dirty="0" err="1"/>
              <a:t>naturaleza</a:t>
            </a:r>
            <a:r>
              <a:rPr lang="en-NZ" sz="2200" dirty="0"/>
              <a:t> de la </a:t>
            </a:r>
            <a:r>
              <a:rPr lang="en-NZ" sz="2200" dirty="0" err="1"/>
              <a:t>amenaza</a:t>
            </a:r>
            <a:r>
              <a:rPr lang="en-NZ" sz="2200" dirty="0"/>
              <a:t> </a:t>
            </a:r>
            <a:r>
              <a:rPr lang="en-NZ" sz="2200" dirty="0" err="1"/>
              <a:t>que</a:t>
            </a:r>
            <a:r>
              <a:rPr lang="en-NZ" sz="2200" dirty="0"/>
              <a:t> </a:t>
            </a:r>
            <a:r>
              <a:rPr lang="en-NZ" sz="2200" dirty="0" err="1"/>
              <a:t>involucra</a:t>
            </a:r>
            <a:r>
              <a:rPr lang="en-NZ" sz="2200" dirty="0"/>
              <a:t> </a:t>
            </a:r>
            <a:r>
              <a:rPr lang="en-NZ" sz="2200" dirty="0" err="1"/>
              <a:t>una</a:t>
            </a:r>
            <a:r>
              <a:rPr lang="en-NZ" sz="2200" dirty="0"/>
              <a:t> </a:t>
            </a:r>
            <a:r>
              <a:rPr lang="en-NZ" sz="2200" dirty="0" err="1"/>
              <a:t>organización</a:t>
            </a:r>
            <a:r>
              <a:rPr lang="en-NZ" sz="2200" dirty="0"/>
              <a:t> </a:t>
            </a:r>
            <a:r>
              <a:rPr lang="en-NZ" sz="2200" dirty="0" err="1"/>
              <a:t>depende</a:t>
            </a:r>
            <a:r>
              <a:rPr lang="en-NZ" sz="2200" dirty="0"/>
              <a:t> de sus </a:t>
            </a:r>
            <a:r>
              <a:rPr lang="en-NZ" sz="2200" dirty="0" err="1"/>
              <a:t>circunstancias</a:t>
            </a:r>
            <a:endParaRPr lang="en-NZ" sz="2200" dirty="0"/>
          </a:p>
          <a:p>
            <a:r>
              <a:rPr lang="en-NZ" sz="2200" dirty="0"/>
              <a:t>El </a:t>
            </a:r>
            <a:r>
              <a:rPr lang="en-NZ" sz="2200" dirty="0" err="1"/>
              <a:t>problema</a:t>
            </a:r>
            <a:r>
              <a:rPr lang="en-NZ" sz="2200" dirty="0"/>
              <a:t> </a:t>
            </a:r>
            <a:r>
              <a:rPr lang="en-NZ" sz="2200" dirty="0" err="1"/>
              <a:t>radica</a:t>
            </a:r>
            <a:r>
              <a:rPr lang="en-NZ" sz="2200" dirty="0"/>
              <a:t> en </a:t>
            </a:r>
            <a:r>
              <a:rPr lang="en-NZ" sz="2200" dirty="0" err="1"/>
              <a:t>controlar</a:t>
            </a:r>
            <a:r>
              <a:rPr lang="en-NZ" sz="2200" dirty="0"/>
              <a:t> el </a:t>
            </a:r>
            <a:r>
              <a:rPr lang="en-NZ" sz="2200" dirty="0" err="1"/>
              <a:t>acceso</a:t>
            </a:r>
            <a:r>
              <a:rPr lang="en-NZ" sz="2200" dirty="0"/>
              <a:t> a los </a:t>
            </a:r>
            <a:r>
              <a:rPr lang="en-NZ" sz="2200" dirty="0" err="1"/>
              <a:t>sistemas</a:t>
            </a:r>
            <a:r>
              <a:rPr lang="en-NZ" sz="2200" dirty="0"/>
              <a:t> y a la </a:t>
            </a:r>
            <a:r>
              <a:rPr lang="en-NZ" sz="2200" dirty="0" err="1"/>
              <a:t>información</a:t>
            </a:r>
            <a:r>
              <a:rPr lang="en-NZ" sz="2200" dirty="0"/>
              <a:t> </a:t>
            </a:r>
            <a:r>
              <a:rPr lang="en-NZ" sz="2200" dirty="0" err="1"/>
              <a:t>contenida</a:t>
            </a:r>
            <a:r>
              <a:rPr lang="en-NZ" sz="2200" dirty="0"/>
              <a:t> en </a:t>
            </a:r>
            <a:r>
              <a:rPr lang="en-NZ" sz="2200" dirty="0" err="1"/>
              <a:t>ellos</a:t>
            </a:r>
            <a:endParaRPr lang="en-NZ" sz="2200" dirty="0"/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25696646"/>
              </p:ext>
            </p:extLst>
          </p:nvPr>
        </p:nvGraphicFramePr>
        <p:xfrm>
          <a:off x="2895600" y="2438400"/>
          <a:ext cx="6781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err="1">
                <a:solidFill>
                  <a:schemeClr val="accent1">
                    <a:lumMod val="50000"/>
                  </a:schemeClr>
                </a:solidFill>
              </a:rPr>
              <a:t>Planificación</a:t>
            </a: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 y </a:t>
            </a:r>
            <a:r>
              <a:rPr lang="en-US" sz="4800" b="1" dirty="0" err="1">
                <a:solidFill>
                  <a:schemeClr val="accent1">
                    <a:lumMod val="50000"/>
                  </a:schemeClr>
                </a:solidFill>
              </a:rPr>
              <a:t>Administración</a:t>
            </a: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en-US" sz="4800" b="1" dirty="0" err="1">
                <a:solidFill>
                  <a:schemeClr val="accent1">
                    <a:lumMod val="50000"/>
                  </a:schemeClr>
                </a:solidFill>
              </a:rPr>
              <a:t>Recursos</a:t>
            </a:r>
            <a:endParaRPr 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2057400"/>
            <a:ext cx="7772400" cy="4038600"/>
          </a:xfrm>
        </p:spPr>
        <p:txBody>
          <a:bodyPr/>
          <a:lstStyle/>
          <a:p>
            <a:r>
              <a:rPr lang="en-US" sz="3000" dirty="0" err="1"/>
              <a:t>Responsabilidad</a:t>
            </a:r>
            <a:r>
              <a:rPr lang="en-US" sz="3000" dirty="0"/>
              <a:t> </a:t>
            </a:r>
            <a:r>
              <a:rPr lang="en-US" sz="3000" dirty="0" err="1"/>
              <a:t>primaria</a:t>
            </a:r>
            <a:r>
              <a:rPr lang="en-US" sz="3000" dirty="0"/>
              <a:t> del OS </a:t>
            </a:r>
            <a:r>
              <a:rPr lang="en-US" sz="3000" dirty="0" err="1"/>
              <a:t>es</a:t>
            </a:r>
            <a:r>
              <a:rPr lang="en-US" sz="3000" dirty="0"/>
              <a:t> </a:t>
            </a:r>
            <a:r>
              <a:rPr lang="en-US" sz="3000" dirty="0" err="1"/>
              <a:t>administrar</a:t>
            </a:r>
            <a:r>
              <a:rPr lang="en-US" sz="3000" dirty="0"/>
              <a:t> </a:t>
            </a:r>
            <a:r>
              <a:rPr lang="en-US" sz="3000" dirty="0" err="1"/>
              <a:t>recursos</a:t>
            </a:r>
            <a:endParaRPr lang="en-US" sz="3000" dirty="0"/>
          </a:p>
          <a:p>
            <a:r>
              <a:rPr lang="en-US" sz="3000" dirty="0"/>
              <a:t>Las </a:t>
            </a:r>
            <a:r>
              <a:rPr lang="en-US" sz="3000" dirty="0" err="1"/>
              <a:t>políticas</a:t>
            </a:r>
            <a:r>
              <a:rPr lang="en-US" sz="3000" dirty="0"/>
              <a:t> de </a:t>
            </a:r>
            <a:r>
              <a:rPr lang="en-US" sz="3000" dirty="0" err="1"/>
              <a:t>asignación</a:t>
            </a:r>
            <a:r>
              <a:rPr lang="en-US" sz="3000" dirty="0"/>
              <a:t> de </a:t>
            </a:r>
            <a:r>
              <a:rPr lang="en-US" sz="3000" dirty="0" err="1"/>
              <a:t>recursos</a:t>
            </a:r>
            <a:r>
              <a:rPr lang="en-US" sz="3000" dirty="0"/>
              <a:t> </a:t>
            </a:r>
            <a:r>
              <a:rPr lang="en-US" sz="3000" dirty="0" err="1"/>
              <a:t>deben</a:t>
            </a:r>
            <a:r>
              <a:rPr lang="en-US" sz="3000" dirty="0"/>
              <a:t> </a:t>
            </a:r>
            <a:r>
              <a:rPr lang="en-US" sz="3000" dirty="0" err="1"/>
              <a:t>considerar</a:t>
            </a:r>
            <a:r>
              <a:rPr lang="en-US" sz="3000" dirty="0"/>
              <a:t>: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21215038"/>
              </p:ext>
            </p:extLst>
          </p:nvPr>
        </p:nvGraphicFramePr>
        <p:xfrm>
          <a:off x="685800" y="3657600"/>
          <a:ext cx="7620000" cy="299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914400"/>
            <a:ext cx="8458200" cy="1017588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accent6">
                    <a:lumMod val="75000"/>
                  </a:schemeClr>
                </a:solidFill>
              </a:rPr>
              <a:t>Elementos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 clave de un OS</a:t>
            </a:r>
          </a:p>
        </p:txBody>
      </p:sp>
      <p:pic>
        <p:nvPicPr>
          <p:cNvPr id="4" name="Content Placeholder 3" descr="Fig02_11.gif"/>
          <p:cNvPicPr>
            <a:picLocks noGrp="1" noChangeAspect="1"/>
          </p:cNvPicPr>
          <p:nvPr>
            <p:ph idx="4294967295"/>
          </p:nvPr>
        </p:nvPicPr>
        <p:blipFill>
          <a:blip r:embed="rId3" cstate="print"/>
          <a:srcRect l="-14422" r="-14422"/>
          <a:stretch>
            <a:fillRect/>
          </a:stretch>
        </p:blipFill>
        <p:spPr>
          <a:xfrm>
            <a:off x="914400" y="2057400"/>
            <a:ext cx="7315200" cy="4391006"/>
          </a:xfrm>
        </p:spPr>
      </p:pic>
    </p:spTree>
  </p:cSld>
  <p:clrMapOvr>
    <a:masterClrMapping/>
  </p:clrMapOvr>
  <p:transition spd="slow"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err="1">
                <a:solidFill>
                  <a:schemeClr val="accent6">
                    <a:lumMod val="75000"/>
                  </a:schemeClr>
                </a:solidFill>
              </a:rPr>
              <a:t>Arquitecturas</a:t>
            </a:r>
            <a:r>
              <a:rPr lang="en-NZ" b="1" dirty="0">
                <a:solidFill>
                  <a:schemeClr val="accent6">
                    <a:lumMod val="75000"/>
                  </a:schemeClr>
                </a:solidFill>
              </a:rPr>
              <a:t> de un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001000" cy="3962400"/>
          </a:xfrm>
        </p:spPr>
        <p:txBody>
          <a:bodyPr>
            <a:normAutofit/>
          </a:bodyPr>
          <a:lstStyle/>
          <a:p>
            <a:pPr lvl="1"/>
            <a:endParaRPr lang="en-NZ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2405737"/>
              </p:ext>
            </p:extLst>
          </p:nvPr>
        </p:nvGraphicFramePr>
        <p:xfrm>
          <a:off x="533400" y="957475"/>
          <a:ext cx="7620000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Arquitectura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microkernel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39623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000" dirty="0" err="1"/>
              <a:t>Asigna</a:t>
            </a:r>
            <a:r>
              <a:rPr lang="en-US" sz="3000" dirty="0"/>
              <a:t> </a:t>
            </a:r>
            <a:r>
              <a:rPr lang="en-US" sz="3000" dirty="0" err="1"/>
              <a:t>unas</a:t>
            </a:r>
            <a:r>
              <a:rPr lang="en-US" sz="3000" dirty="0"/>
              <a:t> </a:t>
            </a:r>
            <a:r>
              <a:rPr lang="en-US" sz="3000" dirty="0" err="1"/>
              <a:t>pocas</a:t>
            </a:r>
            <a:r>
              <a:rPr lang="en-US" sz="3000" dirty="0"/>
              <a:t> </a:t>
            </a:r>
            <a:r>
              <a:rPr lang="en-US" sz="3000" dirty="0" err="1"/>
              <a:t>funciones</a:t>
            </a:r>
            <a:r>
              <a:rPr lang="en-US" sz="3000" dirty="0"/>
              <a:t> </a:t>
            </a:r>
            <a:r>
              <a:rPr lang="en-US" sz="3000" dirty="0" err="1"/>
              <a:t>esenciales</a:t>
            </a:r>
            <a:r>
              <a:rPr lang="en-US" sz="3000" dirty="0"/>
              <a:t> al kernel:</a:t>
            </a:r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endParaRPr lang="en-US" sz="3000" dirty="0"/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endParaRPr lang="en-US" sz="3000" dirty="0"/>
          </a:p>
          <a:p>
            <a:pPr marL="282575" lvl="1" indent="-282575">
              <a:lnSpc>
                <a:spcPct val="80000"/>
              </a:lnSpc>
              <a:spcBef>
                <a:spcPts val="1800"/>
              </a:spcBef>
            </a:pPr>
            <a:r>
              <a:rPr lang="en-US" sz="3000" dirty="0"/>
              <a:t>El </a:t>
            </a:r>
            <a:r>
              <a:rPr lang="en-US" sz="3000" dirty="0" err="1"/>
              <a:t>enfoque</a:t>
            </a:r>
            <a:r>
              <a:rPr lang="en-US" sz="3000" dirty="0"/>
              <a:t>:</a:t>
            </a:r>
          </a:p>
          <a:p>
            <a:pPr lvl="1"/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51699638"/>
              </p:ext>
            </p:extLst>
          </p:nvPr>
        </p:nvGraphicFramePr>
        <p:xfrm>
          <a:off x="685800" y="2895600"/>
          <a:ext cx="84582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76048167"/>
              </p:ext>
            </p:extLst>
          </p:nvPr>
        </p:nvGraphicFramePr>
        <p:xfrm>
          <a:off x="381000" y="4953000"/>
          <a:ext cx="8534400" cy="154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255837"/>
            <a:ext cx="8382000" cy="4602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 err="1"/>
              <a:t>Técnica</a:t>
            </a:r>
            <a:r>
              <a:rPr lang="en-US" sz="2400" dirty="0"/>
              <a:t> en la </a:t>
            </a:r>
            <a:r>
              <a:rPr lang="en-US" sz="2400" dirty="0" err="1"/>
              <a:t>que</a:t>
            </a:r>
            <a:r>
              <a:rPr lang="en-US" sz="2400" dirty="0"/>
              <a:t> un </a:t>
            </a:r>
            <a:r>
              <a:rPr lang="en-US" sz="2400" dirty="0" err="1"/>
              <a:t>proceso</a:t>
            </a:r>
            <a:r>
              <a:rPr lang="en-US" sz="2400" dirty="0"/>
              <a:t> se divide en </a:t>
            </a:r>
            <a:r>
              <a:rPr lang="en-US" sz="2400" dirty="0" err="1"/>
              <a:t>hilos</a:t>
            </a:r>
            <a:r>
              <a:rPr lang="en-US" sz="2400" dirty="0"/>
              <a:t> (threads)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pueden</a:t>
            </a:r>
            <a:r>
              <a:rPr lang="en-US" sz="2400" dirty="0"/>
              <a:t> </a:t>
            </a:r>
            <a:r>
              <a:rPr lang="en-US" sz="2400" dirty="0" err="1"/>
              <a:t>correr</a:t>
            </a:r>
            <a:r>
              <a:rPr lang="en-US" sz="2400" dirty="0"/>
              <a:t> en forma </a:t>
            </a:r>
            <a:r>
              <a:rPr lang="en-US" sz="2400" dirty="0" err="1"/>
              <a:t>concurrente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0979380"/>
              </p:ext>
            </p:extLst>
          </p:nvPr>
        </p:nvGraphicFramePr>
        <p:xfrm>
          <a:off x="457200" y="3276600"/>
          <a:ext cx="8229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Multiprocesamiento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simétrico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(SMP)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57400"/>
            <a:ext cx="7848600" cy="3657599"/>
          </a:xfrm>
        </p:spPr>
        <p:txBody>
          <a:bodyPr>
            <a:noAutofit/>
          </a:bodyPr>
          <a:lstStyle/>
          <a:p>
            <a:r>
              <a:rPr lang="en-US" sz="2200" dirty="0" err="1"/>
              <a:t>Término</a:t>
            </a:r>
            <a:r>
              <a:rPr lang="en-US" sz="2200" dirty="0"/>
              <a:t> se </a:t>
            </a:r>
            <a:r>
              <a:rPr lang="en-US" sz="2200" dirty="0" err="1"/>
              <a:t>refiere</a:t>
            </a:r>
            <a:r>
              <a:rPr lang="en-US" sz="2200" dirty="0"/>
              <a:t> a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arquitectura</a:t>
            </a:r>
            <a:r>
              <a:rPr lang="en-US" sz="2200" dirty="0"/>
              <a:t> de hardware y </a:t>
            </a:r>
            <a:r>
              <a:rPr lang="en-US" sz="2200" dirty="0" err="1"/>
              <a:t>también</a:t>
            </a:r>
            <a:r>
              <a:rPr lang="en-US" sz="2200" dirty="0"/>
              <a:t> al </a:t>
            </a:r>
            <a:r>
              <a:rPr lang="en-US" sz="2200" dirty="0" err="1"/>
              <a:t>comportamiento</a:t>
            </a:r>
            <a:r>
              <a:rPr lang="en-US" sz="2200" dirty="0"/>
              <a:t> del OS </a:t>
            </a:r>
            <a:r>
              <a:rPr lang="en-US" sz="2200" dirty="0" err="1"/>
              <a:t>que</a:t>
            </a:r>
            <a:r>
              <a:rPr lang="en-US" sz="2200" dirty="0"/>
              <a:t> </a:t>
            </a:r>
            <a:r>
              <a:rPr lang="en-US" sz="2200" dirty="0" err="1"/>
              <a:t>explota</a:t>
            </a:r>
            <a:r>
              <a:rPr lang="en-US" sz="2200" dirty="0"/>
              <a:t> </a:t>
            </a:r>
            <a:r>
              <a:rPr lang="en-US" sz="2200" dirty="0" err="1"/>
              <a:t>esa</a:t>
            </a:r>
            <a:r>
              <a:rPr lang="en-US" sz="2200" dirty="0"/>
              <a:t> </a:t>
            </a:r>
            <a:r>
              <a:rPr lang="en-US" sz="2200" dirty="0" err="1"/>
              <a:t>arquitectura</a:t>
            </a:r>
            <a:endParaRPr lang="en-US" sz="2200" dirty="0"/>
          </a:p>
          <a:p>
            <a:r>
              <a:rPr lang="en-US" sz="2200" dirty="0" err="1"/>
              <a:t>Varios</a:t>
            </a:r>
            <a:r>
              <a:rPr lang="en-US" sz="2200" dirty="0"/>
              <a:t> </a:t>
            </a:r>
            <a:r>
              <a:rPr lang="en-US" sz="2200" dirty="0" err="1"/>
              <a:t>procesos</a:t>
            </a:r>
            <a:r>
              <a:rPr lang="en-US" sz="2200" dirty="0"/>
              <a:t>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correr</a:t>
            </a:r>
            <a:r>
              <a:rPr lang="en-US" sz="2200" dirty="0"/>
              <a:t> en </a:t>
            </a:r>
            <a:r>
              <a:rPr lang="en-US" sz="2200" dirty="0" err="1"/>
              <a:t>paralelo</a:t>
            </a:r>
            <a:endParaRPr lang="en-US" sz="2200" dirty="0"/>
          </a:p>
          <a:p>
            <a:r>
              <a:rPr lang="en-US" sz="2200" dirty="0" err="1"/>
              <a:t>Múltiples</a:t>
            </a:r>
            <a:r>
              <a:rPr lang="en-US" sz="2200" dirty="0"/>
              <a:t> </a:t>
            </a:r>
            <a:r>
              <a:rPr lang="en-US" sz="2200" dirty="0" err="1"/>
              <a:t>procesadores</a:t>
            </a:r>
            <a:r>
              <a:rPr lang="en-US" sz="2200" dirty="0"/>
              <a:t> son </a:t>
            </a:r>
            <a:r>
              <a:rPr lang="en-US" sz="2200" dirty="0" err="1"/>
              <a:t>transparentes</a:t>
            </a:r>
            <a:r>
              <a:rPr lang="en-US" sz="2200" dirty="0"/>
              <a:t> para el </a:t>
            </a:r>
            <a:r>
              <a:rPr lang="en-US" sz="2200" dirty="0" err="1"/>
              <a:t>usuario</a:t>
            </a:r>
            <a:endParaRPr lang="en-US" sz="2200" dirty="0"/>
          </a:p>
          <a:p>
            <a:pPr lvl="2"/>
            <a:r>
              <a:rPr lang="en-US" sz="2200" dirty="0" err="1"/>
              <a:t>Estos</a:t>
            </a:r>
            <a:r>
              <a:rPr lang="en-US" sz="2200" dirty="0"/>
              <a:t> </a:t>
            </a:r>
            <a:r>
              <a:rPr lang="en-US" sz="2200" dirty="0" err="1"/>
              <a:t>procesasores</a:t>
            </a:r>
            <a:r>
              <a:rPr lang="en-US" sz="2200" dirty="0"/>
              <a:t> </a:t>
            </a:r>
            <a:r>
              <a:rPr lang="en-US" sz="2200" dirty="0" err="1"/>
              <a:t>comparten</a:t>
            </a:r>
            <a:r>
              <a:rPr lang="en-US" sz="2200" dirty="0"/>
              <a:t> la </a:t>
            </a:r>
            <a:r>
              <a:rPr lang="en-US" sz="2200" dirty="0" err="1"/>
              <a:t>misma</a:t>
            </a:r>
            <a:r>
              <a:rPr lang="en-US" sz="2200" dirty="0"/>
              <a:t> </a:t>
            </a:r>
            <a:r>
              <a:rPr lang="en-US" sz="2200" dirty="0" err="1"/>
              <a:t>memoria</a:t>
            </a:r>
            <a:r>
              <a:rPr lang="en-US" sz="2200" dirty="0"/>
              <a:t> y </a:t>
            </a:r>
            <a:r>
              <a:rPr lang="en-US" sz="2200" dirty="0" err="1"/>
              <a:t>facilidades</a:t>
            </a:r>
            <a:r>
              <a:rPr lang="en-US" sz="2200" dirty="0"/>
              <a:t> de I/O</a:t>
            </a:r>
          </a:p>
          <a:p>
            <a:pPr lvl="3"/>
            <a:r>
              <a:rPr lang="en-US" sz="2200" dirty="0" err="1"/>
              <a:t>Arquitecturas</a:t>
            </a:r>
            <a:r>
              <a:rPr lang="en-US" sz="2200" dirty="0"/>
              <a:t> NUMA</a:t>
            </a:r>
          </a:p>
          <a:p>
            <a:pPr lvl="2"/>
            <a:r>
              <a:rPr lang="en-US" sz="2200" dirty="0" err="1"/>
              <a:t>Todos</a:t>
            </a:r>
            <a:r>
              <a:rPr lang="en-US" sz="2200" dirty="0"/>
              <a:t> los </a:t>
            </a:r>
            <a:r>
              <a:rPr lang="en-US" sz="2200" dirty="0" err="1"/>
              <a:t>procesadores</a:t>
            </a:r>
            <a:r>
              <a:rPr lang="en-US" sz="2200" dirty="0"/>
              <a:t> </a:t>
            </a:r>
            <a:r>
              <a:rPr lang="en-US" sz="2200" dirty="0" err="1"/>
              <a:t>pueden</a:t>
            </a:r>
            <a:r>
              <a:rPr lang="en-US" sz="2200" dirty="0"/>
              <a:t> </a:t>
            </a:r>
            <a:r>
              <a:rPr lang="en-US" sz="2200" dirty="0" err="1"/>
              <a:t>realizar</a:t>
            </a:r>
            <a:r>
              <a:rPr lang="en-US" sz="2200" dirty="0"/>
              <a:t> </a:t>
            </a:r>
            <a:r>
              <a:rPr lang="en-US" sz="2200" dirty="0" err="1"/>
              <a:t>las</a:t>
            </a:r>
            <a:r>
              <a:rPr lang="en-US" sz="2200" dirty="0"/>
              <a:t> </a:t>
            </a:r>
            <a:r>
              <a:rPr lang="en-US" sz="2200" dirty="0" err="1"/>
              <a:t>mismas</a:t>
            </a:r>
            <a:r>
              <a:rPr lang="en-US" sz="2200" dirty="0"/>
              <a:t> </a:t>
            </a:r>
            <a:r>
              <a:rPr lang="en-US" sz="2200" dirty="0" err="1"/>
              <a:t>funciones</a:t>
            </a:r>
            <a:endParaRPr lang="en-US" sz="2200" dirty="0"/>
          </a:p>
          <a:p>
            <a:r>
              <a:rPr lang="en-NZ" sz="2200" dirty="0"/>
              <a:t>El OS se </a:t>
            </a:r>
            <a:r>
              <a:rPr lang="en-NZ" sz="2200" dirty="0" err="1"/>
              <a:t>preocupa</a:t>
            </a:r>
            <a:r>
              <a:rPr lang="en-NZ" sz="2200" dirty="0"/>
              <a:t> de </a:t>
            </a:r>
            <a:r>
              <a:rPr lang="en-NZ" sz="2200" dirty="0" err="1"/>
              <a:t>planificar</a:t>
            </a:r>
            <a:r>
              <a:rPr lang="en-NZ" sz="2200" dirty="0"/>
              <a:t> los </a:t>
            </a:r>
            <a:r>
              <a:rPr lang="en-NZ" sz="2200" dirty="0" err="1"/>
              <a:t>hilos</a:t>
            </a:r>
            <a:r>
              <a:rPr lang="en-NZ" sz="2200" dirty="0"/>
              <a:t> o </a:t>
            </a:r>
            <a:r>
              <a:rPr lang="en-NZ" sz="2200" dirty="0" err="1"/>
              <a:t>procesos</a:t>
            </a:r>
            <a:r>
              <a:rPr lang="en-NZ" sz="2200" dirty="0"/>
              <a:t> en CPUs </a:t>
            </a:r>
            <a:r>
              <a:rPr lang="en-NZ" sz="2200" dirty="0" err="1"/>
              <a:t>individuales</a:t>
            </a:r>
            <a:r>
              <a:rPr lang="en-NZ" sz="2200" dirty="0"/>
              <a:t>, y de la </a:t>
            </a:r>
            <a:r>
              <a:rPr lang="en-NZ" sz="2200" dirty="0" err="1"/>
              <a:t>sincronización</a:t>
            </a:r>
            <a:r>
              <a:rPr lang="en-NZ" sz="2200" dirty="0"/>
              <a:t> entre CPUs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5800" y="609600"/>
            <a:ext cx="7824788" cy="1323975"/>
          </a:xfrm>
        </p:spPr>
        <p:txBody>
          <a:bodyPr/>
          <a:lstStyle/>
          <a:p>
            <a:pPr algn="ctr"/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Harware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y la 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infraestructura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Soft.</a:t>
            </a:r>
          </a:p>
        </p:txBody>
      </p:sp>
      <p:graphicFrame>
        <p:nvGraphicFramePr>
          <p:cNvPr id="223234" name="Object 2"/>
          <p:cNvGraphicFramePr>
            <a:graphicFrameLocks noChangeAspect="1"/>
          </p:cNvGraphicFramePr>
          <p:nvPr/>
        </p:nvGraphicFramePr>
        <p:xfrm>
          <a:off x="1219200" y="2057400"/>
          <a:ext cx="6858000" cy="4425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3600" imgH="3835400" progId="Word.Document.12">
                  <p:embed/>
                </p:oleObj>
              </mc:Choice>
              <mc:Fallback>
                <p:oleObj name="Document" r:id="rId3" imgW="5943600" imgH="383540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7400"/>
                        <a:ext cx="6858000" cy="4425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edg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err="1">
                <a:solidFill>
                  <a:schemeClr val="accent1">
                    <a:lumMod val="50000"/>
                  </a:schemeClr>
                </a:solidFill>
              </a:rPr>
              <a:t>Ventajas</a:t>
            </a:r>
            <a:r>
              <a:rPr lang="en-NZ" b="1" dirty="0">
                <a:solidFill>
                  <a:schemeClr val="accent1">
                    <a:lumMod val="50000"/>
                  </a:schemeClr>
                </a:solidFill>
              </a:rPr>
              <a:t> del SMP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2069001"/>
              </p:ext>
            </p:extLst>
          </p:nvPr>
        </p:nvGraphicFramePr>
        <p:xfrm>
          <a:off x="0" y="2133600"/>
          <a:ext cx="9144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1295400" cy="5867400"/>
          </a:xfrm>
        </p:spPr>
        <p:txBody>
          <a:bodyPr vert="wordArtVert" anchor="t" anchorCtr="0"/>
          <a:lstStyle/>
          <a:p>
            <a:r>
              <a:rPr lang="en-US" sz="3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Multiprogramación</a:t>
            </a:r>
            <a:r>
              <a:rPr lang="en-US" sz="3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                          </a:t>
            </a:r>
            <a:br>
              <a:rPr lang="en-US" sz="3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3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    Multiprocessing</a:t>
            </a:r>
          </a:p>
        </p:txBody>
      </p:sp>
      <p:pic>
        <p:nvPicPr>
          <p:cNvPr id="4" name="Content Placeholder 3" descr="Fig02_12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41851" b="-41851"/>
          <a:stretch>
            <a:fillRect/>
          </a:stretch>
        </p:blipFill>
        <p:spPr>
          <a:xfrm>
            <a:off x="1905000" y="-1524000"/>
            <a:ext cx="6733032" cy="10099548"/>
          </a:xfrm>
        </p:spPr>
      </p:pic>
    </p:spTree>
  </p:cSld>
  <p:clrMapOvr>
    <a:masterClrMapping/>
  </p:clrMapOvr>
  <p:transition spd="slow">
    <p:wedg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Diseño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2209800"/>
            <a:ext cx="3657600" cy="730415"/>
          </a:xfrm>
        </p:spPr>
        <p:txBody>
          <a:bodyPr/>
          <a:lstStyle/>
          <a:p>
            <a:r>
              <a:rPr lang="en-US" dirty="0"/>
              <a:t>Sistema </a:t>
            </a:r>
            <a:r>
              <a:rPr lang="en-US" dirty="0" err="1"/>
              <a:t>operativo</a:t>
            </a:r>
            <a:r>
              <a:rPr lang="en-US" dirty="0"/>
              <a:t> </a:t>
            </a:r>
            <a:r>
              <a:rPr lang="en-US" dirty="0" err="1"/>
              <a:t>distribuído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3276600"/>
            <a:ext cx="3657600" cy="3001963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Crea</a:t>
            </a:r>
            <a:r>
              <a:rPr lang="en-US" dirty="0"/>
              <a:t> la </a:t>
            </a:r>
            <a:r>
              <a:rPr lang="en-US" dirty="0" err="1"/>
              <a:t>ilusión</a:t>
            </a:r>
            <a:r>
              <a:rPr lang="en-US" dirty="0"/>
              <a:t> de</a:t>
            </a:r>
          </a:p>
          <a:p>
            <a:pPr lvl="1"/>
            <a:r>
              <a:rPr lang="en-US" dirty="0"/>
              <a:t> Un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espacio</a:t>
            </a:r>
            <a:r>
              <a:rPr lang="en-US" dirty="0"/>
              <a:t> de </a:t>
            </a:r>
            <a:r>
              <a:rPr lang="en-US" dirty="0" err="1"/>
              <a:t>memoria</a:t>
            </a:r>
            <a:endParaRPr lang="en-US" dirty="0"/>
          </a:p>
          <a:p>
            <a:pPr lvl="1"/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espacio</a:t>
            </a:r>
            <a:r>
              <a:rPr lang="en-US" dirty="0"/>
              <a:t> de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secundaria</a:t>
            </a:r>
            <a:endParaRPr lang="en-US" dirty="0"/>
          </a:p>
          <a:p>
            <a:pPr lvl="1"/>
            <a:r>
              <a:rPr lang="en-US" dirty="0" err="1"/>
              <a:t>Facilidades</a:t>
            </a:r>
            <a:r>
              <a:rPr lang="en-US" dirty="0"/>
              <a:t> de </a:t>
            </a:r>
            <a:r>
              <a:rPr lang="en-US" dirty="0" err="1"/>
              <a:t>acceso</a:t>
            </a:r>
            <a:r>
              <a:rPr lang="en-US" dirty="0"/>
              <a:t> </a:t>
            </a:r>
            <a:r>
              <a:rPr lang="en-US" dirty="0" err="1"/>
              <a:t>unificadas</a:t>
            </a:r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estudio</a:t>
            </a:r>
            <a:r>
              <a:rPr lang="en-US" dirty="0"/>
              <a:t> de OS </a:t>
            </a:r>
            <a:r>
              <a:rPr lang="en-US" dirty="0" err="1"/>
              <a:t>distribuídos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retrasado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a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arquitecturas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209800"/>
            <a:ext cx="3657600" cy="730415"/>
          </a:xfrm>
        </p:spPr>
        <p:txBody>
          <a:bodyPr/>
          <a:lstStyle/>
          <a:p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orientado</a:t>
            </a:r>
            <a:r>
              <a:rPr lang="en-US" dirty="0"/>
              <a:t> a </a:t>
            </a:r>
            <a:r>
              <a:rPr lang="en-US" dirty="0" err="1"/>
              <a:t>objetos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3200400"/>
            <a:ext cx="3657600" cy="3252788"/>
          </a:xfrm>
        </p:spPr>
        <p:txBody>
          <a:bodyPr/>
          <a:lstStyle/>
          <a:p>
            <a:r>
              <a:rPr lang="en-US" dirty="0" err="1"/>
              <a:t>Utilizado</a:t>
            </a:r>
            <a:r>
              <a:rPr lang="en-US" dirty="0"/>
              <a:t> para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extensiones</a:t>
            </a:r>
            <a:r>
              <a:rPr lang="en-US" dirty="0"/>
              <a:t> </a:t>
            </a:r>
            <a:r>
              <a:rPr lang="en-US" dirty="0" err="1"/>
              <a:t>modulares</a:t>
            </a:r>
            <a:r>
              <a:rPr lang="en-US" dirty="0"/>
              <a:t> al kernel</a:t>
            </a:r>
          </a:p>
          <a:p>
            <a:r>
              <a:rPr lang="en-US" dirty="0" err="1"/>
              <a:t>Permite</a:t>
            </a:r>
            <a:r>
              <a:rPr lang="en-US" dirty="0"/>
              <a:t> a los </a:t>
            </a:r>
            <a:r>
              <a:rPr lang="en-US" dirty="0" err="1"/>
              <a:t>programadores</a:t>
            </a:r>
            <a:r>
              <a:rPr lang="en-US" dirty="0"/>
              <a:t> </a:t>
            </a:r>
            <a:r>
              <a:rPr lang="en-US" dirty="0" err="1"/>
              <a:t>personalizar</a:t>
            </a:r>
            <a:r>
              <a:rPr lang="en-US" dirty="0"/>
              <a:t> un OS sin </a:t>
            </a:r>
            <a:r>
              <a:rPr lang="en-US" dirty="0" err="1"/>
              <a:t>afectar</a:t>
            </a:r>
            <a:r>
              <a:rPr lang="en-US" dirty="0"/>
              <a:t> la </a:t>
            </a:r>
            <a:r>
              <a:rPr lang="en-US" dirty="0" err="1"/>
              <a:t>integridad</a:t>
            </a:r>
            <a:r>
              <a:rPr lang="en-US" dirty="0"/>
              <a:t> del </a:t>
            </a:r>
            <a:r>
              <a:rPr lang="en-US" dirty="0" err="1"/>
              <a:t>sistema</a:t>
            </a:r>
            <a:endParaRPr lang="en-US" dirty="0"/>
          </a:p>
          <a:p>
            <a:r>
              <a:rPr lang="en-US" dirty="0" err="1"/>
              <a:t>Facilita</a:t>
            </a:r>
            <a:r>
              <a:rPr lang="en-US" dirty="0"/>
              <a:t> el </a:t>
            </a:r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dirty="0" err="1"/>
              <a:t>herramientas</a:t>
            </a:r>
            <a:r>
              <a:rPr lang="en-US" dirty="0"/>
              <a:t> y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distribuídos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 txBox="1">
            <a:spLocks/>
          </p:cNvSpPr>
          <p:nvPr/>
        </p:nvSpPr>
        <p:spPr>
          <a:xfrm>
            <a:off x="381000" y="381000"/>
            <a:ext cx="8763000" cy="914400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Historia</a:t>
            </a:r>
            <a:r>
              <a:rPr kumimoji="0" lang="en-US" sz="4800" b="1" i="0" u="none" strike="noStrike" kern="1200" cap="none" spc="0" normalizeH="0" baseline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de MS</a:t>
            </a:r>
            <a:r>
              <a:rPr kumimoji="0" lang="en-US" sz="4800" b="1" i="0" u="none" strike="noStrike" kern="1200" cap="none" spc="0" normalizeH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Windows</a:t>
            </a:r>
            <a:endParaRPr kumimoji="0" lang="en-US" sz="4800" b="1" i="0" u="none" strike="noStrike" kern="1200" cap="none" spc="0" normalizeH="0" baseline="0" noProof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33400" y="1447800"/>
            <a:ext cx="3657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MS-DOS 1.0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liberado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 1981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assembler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Corría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 8 Kbytes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memoria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Usaba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procesador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Intel 8086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3.0 </a:t>
            </a:r>
            <a:r>
              <a:rPr kumimoji="0" lang="en-US" sz="1838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liberado</a:t>
            </a:r>
            <a:r>
              <a:rPr kumimoji="0" lang="en-US" sz="18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 1990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16-bit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Implementado</a:t>
            </a:r>
            <a:r>
              <a:rPr kumimoji="0" lang="en-US" sz="18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38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</a:t>
            </a:r>
            <a:r>
              <a:rPr kumimoji="0" lang="en-US" sz="18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38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</a:t>
            </a:r>
            <a:r>
              <a:rPr kumimoji="0" lang="en-US" sz="18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38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capa</a:t>
            </a:r>
            <a:r>
              <a:rPr kumimoji="0" lang="en-US" sz="18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38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sobre</a:t>
            </a:r>
            <a:r>
              <a:rPr kumimoji="0" lang="en-US" sz="18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MS-DOS</a:t>
            </a:r>
          </a:p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95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32-bits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Dio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paso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al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desarrollo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de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98 y Windows Me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NT (3.1)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liberado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 1993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32-bits con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soporte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Windows, DOS y OS/2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1838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6"/>
          <p:cNvSpPr txBox="1">
            <a:spLocks/>
          </p:cNvSpPr>
          <p:nvPr/>
        </p:nvSpPr>
        <p:spPr>
          <a:xfrm>
            <a:off x="4800600" y="1447800"/>
            <a:ext cx="3886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3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2000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6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Servicios</a:t>
            </a:r>
            <a:r>
              <a:rPr kumimoji="0" lang="en-US" sz="176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</a:t>
            </a:r>
            <a:r>
              <a:rPr kumimoji="0" lang="en-US" sz="176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760" b="0" i="0" u="none" strike="noStrike" kern="1200" cap="none" spc="0" normalizeH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funciones</a:t>
            </a:r>
            <a:r>
              <a:rPr kumimoji="0" lang="en-US" sz="176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 </a:t>
            </a:r>
            <a:r>
              <a:rPr kumimoji="0" lang="en-US" sz="1760" b="0" i="0" u="none" strike="noStrike" kern="1200" cap="none" spc="0" normalizeH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procesamiento</a:t>
            </a:r>
            <a:r>
              <a:rPr kumimoji="0" lang="en-US" sz="176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760" b="0" i="0" u="none" strike="noStrike" kern="1200" cap="none" spc="0" normalizeH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distribuído</a:t>
            </a:r>
            <a:endParaRPr kumimoji="0" lang="en-US" sz="176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6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Active Directory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6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Plug and play y </a:t>
            </a:r>
            <a:r>
              <a:rPr kumimoji="0" lang="en-US" sz="176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manejo</a:t>
            </a:r>
            <a:r>
              <a:rPr kumimoji="0" lang="en-US" sz="176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176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energía</a:t>
            </a:r>
            <a:endParaRPr kumimoji="0" lang="en-US" sz="176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57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XP </a:t>
            </a:r>
            <a:r>
              <a:rPr kumimoji="0" lang="en-US" sz="1857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liberado</a:t>
            </a:r>
            <a:r>
              <a:rPr kumimoji="0" lang="en-US" sz="1857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</a:t>
            </a:r>
            <a:r>
              <a:rPr kumimoji="0" lang="en-US" sz="1857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2001</a:t>
            </a:r>
          </a:p>
          <a:p>
            <a:pPr marL="577850" marR="0" lvl="1" indent="-2952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17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Su meta era </a:t>
            </a:r>
            <a:r>
              <a:rPr lang="en-US" sz="17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reemplazar</a:t>
            </a:r>
            <a:r>
              <a:rPr lang="en-US" sz="17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17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las</a:t>
            </a:r>
            <a:r>
              <a:rPr lang="en-US" sz="17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17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versiones</a:t>
            </a:r>
            <a:r>
              <a:rPr lang="en-US" sz="17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de Windows </a:t>
            </a:r>
            <a:r>
              <a:rPr lang="en-US" sz="17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basadas</a:t>
            </a:r>
            <a:r>
              <a:rPr lang="en-US" sz="17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en MS-DOS, con </a:t>
            </a:r>
            <a:r>
              <a:rPr lang="en-US" sz="173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tecnología</a:t>
            </a:r>
            <a:r>
              <a:rPr lang="en-US" sz="17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NT</a:t>
            </a:r>
            <a:endParaRPr kumimoji="0" lang="en-US" sz="173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1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Vista </a:t>
            </a:r>
            <a:r>
              <a:rPr kumimoji="0" lang="en-US" sz="1818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liberado</a:t>
            </a:r>
            <a:r>
              <a:rPr kumimoji="0" lang="en-US" sz="181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 2007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1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Server 2k8 </a:t>
            </a:r>
            <a:r>
              <a:rPr kumimoji="0" lang="en-US" sz="1818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liberado</a:t>
            </a:r>
            <a:r>
              <a:rPr kumimoji="0" lang="en-US" sz="181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 2008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1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7</a:t>
            </a:r>
            <a:r>
              <a:rPr kumimoji="0" lang="en-US" sz="181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18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liberado</a:t>
            </a:r>
            <a:r>
              <a:rPr kumimoji="0" lang="en-US" sz="181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 2009, </a:t>
            </a:r>
            <a:r>
              <a:rPr kumimoji="0" lang="en-US" sz="1818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as´´I</a:t>
            </a:r>
            <a:r>
              <a:rPr kumimoji="0" lang="en-US" sz="181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18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</a:t>
            </a:r>
            <a:r>
              <a:rPr kumimoji="0" lang="en-US" sz="181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1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</a:t>
            </a:r>
            <a:r>
              <a:rPr kumimoji="0" lang="en-US" sz="181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US" sz="1818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 2008 R2</a:t>
            </a:r>
          </a:p>
          <a:p>
            <a:pPr marL="282575" marR="0" lvl="1" indent="-2825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95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 Azure</a:t>
            </a:r>
            <a:endParaRPr kumimoji="0" lang="en-US" sz="1895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7850" marR="0" lvl="1" indent="-2952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73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Cloud computing</a:t>
            </a:r>
          </a:p>
          <a:p>
            <a:pPr marL="577850" marR="0" lvl="1" indent="-295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176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2389632" cy="2850932"/>
          </a:xfrm>
        </p:spPr>
        <p:txBody>
          <a:bodyPr/>
          <a:lstStyle/>
          <a:p>
            <a:r>
              <a:rPr lang="en-NZ" sz="3200" dirty="0" err="1"/>
              <a:t>Arquitectura</a:t>
            </a:r>
            <a:r>
              <a:rPr lang="en-NZ" sz="3200" dirty="0"/>
              <a:t> de Windows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-21450" b="-21450"/>
          <a:stretch>
            <a:fillRect/>
          </a:stretch>
        </p:blipFill>
        <p:spPr bwMode="auto">
          <a:xfrm>
            <a:off x="3352800" y="-381000"/>
            <a:ext cx="5285232" cy="79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352800" y="6096000"/>
            <a:ext cx="4724400" cy="2286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6253"/>
            <a:ext cx="8534400" cy="11439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Unix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tradicional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229600" cy="43433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Desarrollado</a:t>
            </a:r>
            <a:r>
              <a:rPr lang="en-US" dirty="0"/>
              <a:t> en Bell Labs y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operacional</a:t>
            </a:r>
            <a:r>
              <a:rPr lang="en-US" dirty="0"/>
              <a:t> en </a:t>
            </a:r>
            <a:r>
              <a:rPr lang="en-US" dirty="0" err="1"/>
              <a:t>una</a:t>
            </a:r>
            <a:r>
              <a:rPr lang="en-US" dirty="0"/>
              <a:t> DEC PDP-7 en 1970</a:t>
            </a:r>
          </a:p>
          <a:p>
            <a:r>
              <a:rPr lang="en-US" dirty="0" err="1"/>
              <a:t>Incorporando</a:t>
            </a:r>
            <a:r>
              <a:rPr lang="en-US" dirty="0"/>
              <a:t> ideas de </a:t>
            </a:r>
            <a:r>
              <a:rPr lang="en-US" dirty="0" err="1"/>
              <a:t>Multics</a:t>
            </a:r>
            <a:endParaRPr lang="en-US" dirty="0"/>
          </a:p>
          <a:p>
            <a:r>
              <a:rPr lang="en-US" dirty="0"/>
              <a:t>PDP-11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mostró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UNIX podia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implantado</a:t>
            </a:r>
            <a:r>
              <a:rPr lang="en-US" dirty="0"/>
              <a:t> en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computadoras</a:t>
            </a:r>
            <a:endParaRPr lang="en-US" dirty="0"/>
          </a:p>
          <a:p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paso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reescribir</a:t>
            </a:r>
            <a:r>
              <a:rPr lang="en-US" dirty="0"/>
              <a:t> UNIX en C</a:t>
            </a:r>
          </a:p>
          <a:p>
            <a:pPr lvl="2"/>
            <a:r>
              <a:rPr lang="en-US" dirty="0" err="1"/>
              <a:t>Demostrando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ventajas</a:t>
            </a:r>
            <a:r>
              <a:rPr lang="en-US" dirty="0"/>
              <a:t> de un </a:t>
            </a:r>
            <a:r>
              <a:rPr lang="en-US" dirty="0" err="1"/>
              <a:t>lenguaje</a:t>
            </a:r>
            <a:r>
              <a:rPr lang="en-US" dirty="0"/>
              <a:t> de alto </a:t>
            </a:r>
            <a:r>
              <a:rPr lang="en-US" dirty="0" err="1"/>
              <a:t>nivel</a:t>
            </a:r>
            <a:r>
              <a:rPr lang="en-US" dirty="0"/>
              <a:t> para el OS</a:t>
            </a:r>
          </a:p>
          <a:p>
            <a:pPr marL="282575" lvl="2">
              <a:spcBef>
                <a:spcPts val="1800"/>
              </a:spcBef>
            </a:pPr>
            <a:r>
              <a:rPr lang="en-US" dirty="0" err="1"/>
              <a:t>Descrito</a:t>
            </a:r>
            <a:r>
              <a:rPr lang="en-US" dirty="0"/>
              <a:t> en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revista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en 1974</a:t>
            </a:r>
          </a:p>
          <a:p>
            <a:pPr marL="282575" lvl="2">
              <a:spcBef>
                <a:spcPts val="1800"/>
              </a:spcBef>
            </a:pPr>
            <a:r>
              <a:rPr lang="en-US" dirty="0" err="1"/>
              <a:t>Primera</a:t>
            </a:r>
            <a:r>
              <a:rPr lang="en-US" dirty="0"/>
              <a:t> version </a:t>
            </a:r>
            <a:r>
              <a:rPr lang="en-US" dirty="0" err="1"/>
              <a:t>disponible</a:t>
            </a:r>
            <a:r>
              <a:rPr lang="en-US" dirty="0"/>
              <a:t> </a:t>
            </a:r>
            <a:r>
              <a:rPr lang="en-US" dirty="0" err="1"/>
              <a:t>fuera</a:t>
            </a:r>
            <a:r>
              <a:rPr lang="en-US" dirty="0"/>
              <a:t> de Bell Labs </a:t>
            </a:r>
            <a:r>
              <a:rPr lang="en-US" dirty="0" err="1"/>
              <a:t>fue</a:t>
            </a:r>
            <a:r>
              <a:rPr lang="en-US" dirty="0"/>
              <a:t> Version 6 en 1976</a:t>
            </a:r>
          </a:p>
          <a:p>
            <a:pPr marL="282575" lvl="2">
              <a:spcBef>
                <a:spcPts val="1800"/>
              </a:spcBef>
            </a:pPr>
            <a:r>
              <a:rPr lang="en-US" dirty="0"/>
              <a:t>Version 7, </a:t>
            </a:r>
            <a:r>
              <a:rPr lang="en-US" dirty="0" err="1"/>
              <a:t>liberada</a:t>
            </a:r>
            <a:r>
              <a:rPr lang="en-US" dirty="0"/>
              <a:t> en 1978 </a:t>
            </a:r>
            <a:r>
              <a:rPr lang="en-US" dirty="0" err="1"/>
              <a:t>es</a:t>
            </a:r>
            <a:r>
              <a:rPr lang="en-US" dirty="0"/>
              <a:t> el ancestor de los UNIX </a:t>
            </a:r>
            <a:r>
              <a:rPr lang="en-US" dirty="0" err="1"/>
              <a:t>modernos</a:t>
            </a:r>
            <a:endParaRPr lang="en-US" dirty="0"/>
          </a:p>
          <a:p>
            <a:pPr marL="282575" lvl="2">
              <a:spcBef>
                <a:spcPts val="1800"/>
              </a:spcBef>
            </a:pPr>
            <a:r>
              <a:rPr lang="en-US" dirty="0"/>
              <a:t>UNIX BSD (Berkeley Software Distribution)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, sin </a:t>
            </a:r>
            <a:r>
              <a:rPr lang="en-US" dirty="0" err="1"/>
              <a:t>basarse</a:t>
            </a:r>
            <a:r>
              <a:rPr lang="en-US" dirty="0"/>
              <a:t> en AT&amp;T UNIX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2819400" cy="2209800"/>
          </a:xfrm>
        </p:spPr>
        <p:txBody>
          <a:bodyPr/>
          <a:lstStyle/>
          <a:p>
            <a:pPr algn="ctr"/>
            <a:r>
              <a:rPr lang="en-NZ" b="1" dirty="0" err="1">
                <a:solidFill>
                  <a:schemeClr val="accent1">
                    <a:lumMod val="50000"/>
                  </a:schemeClr>
                </a:solidFill>
              </a:rPr>
              <a:t>Arquitectura</a:t>
            </a:r>
            <a:r>
              <a:rPr lang="en-NZ" b="1" dirty="0">
                <a:solidFill>
                  <a:schemeClr val="accent1">
                    <a:lumMod val="50000"/>
                  </a:schemeClr>
                </a:solidFill>
              </a:rPr>
              <a:t> de UNIX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-19873" b="-19873"/>
          <a:stretch>
            <a:fillRect/>
          </a:stretch>
        </p:blipFill>
        <p:spPr bwMode="auto">
          <a:xfrm>
            <a:off x="3352800" y="-304800"/>
            <a:ext cx="5209032" cy="781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29000" y="5943600"/>
            <a:ext cx="1143000" cy="437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05400" y="533400"/>
            <a:ext cx="3581400" cy="3582987"/>
          </a:xfrm>
        </p:spPr>
        <p:txBody>
          <a:bodyPr/>
          <a:lstStyle/>
          <a:p>
            <a:r>
              <a:rPr lang="en-NZ" b="1" dirty="0">
                <a:solidFill>
                  <a:schemeClr val="accent1">
                    <a:lumMod val="75000"/>
                  </a:schemeClr>
                </a:solidFill>
              </a:rPr>
              <a:t>Kernel de un UNIX </a:t>
            </a:r>
            <a:r>
              <a:rPr lang="en-NZ" b="1" dirty="0" err="1">
                <a:solidFill>
                  <a:schemeClr val="accent1">
                    <a:lumMod val="75000"/>
                  </a:schemeClr>
                </a:solidFill>
              </a:rPr>
              <a:t>tradicional</a:t>
            </a: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l="-58698" r="-58698"/>
          <a:stretch>
            <a:fillRect/>
          </a:stretch>
        </p:blipFill>
        <p:spPr bwMode="auto">
          <a:xfrm>
            <a:off x="-1752600" y="762000"/>
            <a:ext cx="9206234" cy="570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62000" y="6248400"/>
            <a:ext cx="812800" cy="228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ipe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1981200" cy="2362200"/>
          </a:xfrm>
        </p:spPr>
        <p:txBody>
          <a:bodyPr/>
          <a:lstStyle/>
          <a:p>
            <a:r>
              <a:rPr lang="en-NZ" b="1" dirty="0">
                <a:solidFill>
                  <a:schemeClr val="accent1">
                    <a:lumMod val="50000"/>
                  </a:schemeClr>
                </a:solidFill>
              </a:rPr>
              <a:t>Kernel de un UNIX </a:t>
            </a:r>
            <a:r>
              <a:rPr lang="en-NZ" b="1" dirty="0" err="1">
                <a:solidFill>
                  <a:schemeClr val="accent1">
                    <a:lumMod val="50000"/>
                  </a:schemeClr>
                </a:solidFill>
              </a:rPr>
              <a:t>moderno</a:t>
            </a:r>
            <a:endParaRPr lang="en-NZ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-32314" b="-32314"/>
          <a:stretch>
            <a:fillRect/>
          </a:stretch>
        </p:blipFill>
        <p:spPr bwMode="auto">
          <a:xfrm>
            <a:off x="2667000" y="-914400"/>
            <a:ext cx="5894832" cy="884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43200" y="5867400"/>
            <a:ext cx="787400" cy="310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LINUX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2286000"/>
            <a:ext cx="8153400" cy="3962400"/>
          </a:xfrm>
        </p:spPr>
        <p:txBody>
          <a:bodyPr>
            <a:normAutofit/>
          </a:bodyPr>
          <a:lstStyle/>
          <a:p>
            <a:r>
              <a:rPr lang="en-US" sz="2000" dirty="0" err="1"/>
              <a:t>Comenzo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variante</a:t>
            </a:r>
            <a:r>
              <a:rPr lang="en-US" sz="2000" dirty="0"/>
              <a:t> de UNIX para el IBM PC </a:t>
            </a:r>
            <a:r>
              <a:rPr lang="en-US" sz="2000" dirty="0" err="1"/>
              <a:t>basado</a:t>
            </a:r>
            <a:r>
              <a:rPr lang="en-US" sz="2000" dirty="0"/>
              <a:t> en MINIX</a:t>
            </a:r>
          </a:p>
          <a:p>
            <a:r>
              <a:rPr lang="en-US" sz="2000" dirty="0" err="1"/>
              <a:t>Escrito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Linus Torvalds, un </a:t>
            </a:r>
            <a:r>
              <a:rPr lang="en-US" sz="2000" dirty="0" err="1"/>
              <a:t>estudiante</a:t>
            </a:r>
            <a:r>
              <a:rPr lang="en-US" sz="2000" dirty="0"/>
              <a:t> </a:t>
            </a:r>
            <a:r>
              <a:rPr lang="en-US" sz="2000" dirty="0" err="1"/>
              <a:t>finlandés</a:t>
            </a:r>
            <a:endParaRPr lang="en-US" sz="2000" dirty="0"/>
          </a:p>
          <a:p>
            <a:r>
              <a:rPr lang="en-US" sz="2000" dirty="0"/>
              <a:t>Linux </a:t>
            </a:r>
            <a:r>
              <a:rPr lang="en-US" sz="2000" dirty="0" err="1"/>
              <a:t>fue</a:t>
            </a:r>
            <a:r>
              <a:rPr lang="en-US" sz="2000" dirty="0"/>
              <a:t> </a:t>
            </a:r>
            <a:r>
              <a:rPr lang="en-US" sz="2000" dirty="0" err="1"/>
              <a:t>posteado</a:t>
            </a:r>
            <a:r>
              <a:rPr lang="en-US" sz="2000" dirty="0"/>
              <a:t> en Internet en1991</a:t>
            </a:r>
          </a:p>
          <a:p>
            <a:r>
              <a:rPr lang="en-US" sz="2000" dirty="0"/>
              <a:t>Hoy </a:t>
            </a:r>
            <a:r>
              <a:rPr lang="en-US" sz="2000" dirty="0" err="1"/>
              <a:t>es</a:t>
            </a:r>
            <a:r>
              <a:rPr lang="en-US" sz="2000" dirty="0"/>
              <a:t> un </a:t>
            </a:r>
            <a:r>
              <a:rPr lang="en-US" sz="2000" dirty="0" err="1"/>
              <a:t>sistema</a:t>
            </a:r>
            <a:r>
              <a:rPr lang="en-US" sz="2000" dirty="0"/>
              <a:t> UNIX complete,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corre</a:t>
            </a:r>
            <a:r>
              <a:rPr lang="en-US" sz="2000" dirty="0"/>
              <a:t> en </a:t>
            </a:r>
            <a:r>
              <a:rPr lang="en-US" sz="2000" dirty="0" err="1"/>
              <a:t>varias</a:t>
            </a:r>
            <a:r>
              <a:rPr lang="en-US" sz="2000" dirty="0"/>
              <a:t> </a:t>
            </a:r>
            <a:r>
              <a:rPr lang="en-US" sz="2000" dirty="0" err="1"/>
              <a:t>plataformas</a:t>
            </a:r>
            <a:endParaRPr lang="en-US" sz="2000" dirty="0"/>
          </a:p>
          <a:p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libre</a:t>
            </a:r>
            <a:r>
              <a:rPr lang="en-US" sz="2000" dirty="0"/>
              <a:t> y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código</a:t>
            </a:r>
            <a:r>
              <a:rPr lang="en-US" sz="2000" dirty="0"/>
              <a:t> </a:t>
            </a:r>
            <a:r>
              <a:rPr lang="en-US" sz="2000" dirty="0" err="1"/>
              <a:t>fuente</a:t>
            </a:r>
            <a:r>
              <a:rPr lang="en-US" sz="2000" dirty="0"/>
              <a:t>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disponible</a:t>
            </a:r>
            <a:endParaRPr lang="en-US" sz="2000" dirty="0"/>
          </a:p>
          <a:p>
            <a:r>
              <a:rPr lang="en-US" sz="2000" dirty="0"/>
              <a:t>Su </a:t>
            </a:r>
            <a:r>
              <a:rPr lang="en-US" sz="2000" dirty="0" err="1"/>
              <a:t>éxito</a:t>
            </a:r>
            <a:r>
              <a:rPr lang="en-US" sz="2000" dirty="0"/>
              <a:t> se </a:t>
            </a:r>
            <a:r>
              <a:rPr lang="en-US" sz="2000" dirty="0" err="1"/>
              <a:t>basa</a:t>
            </a:r>
            <a:r>
              <a:rPr lang="en-US" sz="2000" dirty="0"/>
              <a:t> en la </a:t>
            </a:r>
            <a:r>
              <a:rPr lang="en-US" sz="2000" dirty="0" err="1"/>
              <a:t>disponibilidad</a:t>
            </a:r>
            <a:r>
              <a:rPr lang="en-US" sz="2000" dirty="0"/>
              <a:t> de </a:t>
            </a:r>
            <a:r>
              <a:rPr lang="en-US" sz="2000" dirty="0" err="1"/>
              <a:t>paquetes</a:t>
            </a:r>
            <a:r>
              <a:rPr lang="en-US" sz="2000" dirty="0"/>
              <a:t> de software </a:t>
            </a:r>
            <a:r>
              <a:rPr lang="en-US" sz="2000" dirty="0" err="1"/>
              <a:t>libre</a:t>
            </a:r>
            <a:endParaRPr lang="en-US" sz="2000" dirty="0"/>
          </a:p>
          <a:p>
            <a:r>
              <a:rPr lang="en-US" sz="2000" dirty="0" err="1"/>
              <a:t>Altamente</a:t>
            </a:r>
            <a:r>
              <a:rPr lang="en-US" sz="2000" dirty="0"/>
              <a:t> modular y </a:t>
            </a:r>
            <a:r>
              <a:rPr lang="en-US" sz="2000" dirty="0" err="1"/>
              <a:t>fácilmente</a:t>
            </a:r>
            <a:r>
              <a:rPr lang="en-US" sz="2000" dirty="0"/>
              <a:t> configurable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7"/>
          </a:xfrm>
        </p:spPr>
        <p:txBody>
          <a:bodyPr/>
          <a:lstStyle/>
          <a:p>
            <a:pPr algn="ctr"/>
            <a:r>
              <a:rPr lang="en-US" sz="4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Servicios</a:t>
            </a:r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 un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362200"/>
            <a:ext cx="8153400" cy="4495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000" dirty="0" err="1"/>
              <a:t>Desarrollo</a:t>
            </a:r>
            <a:r>
              <a:rPr lang="en-US" sz="3000" dirty="0"/>
              <a:t> de </a:t>
            </a:r>
            <a:r>
              <a:rPr lang="en-US" sz="3000" dirty="0" err="1"/>
              <a:t>Programas</a:t>
            </a:r>
            <a:endParaRPr lang="en-US" sz="3000" dirty="0"/>
          </a:p>
          <a:p>
            <a:pPr>
              <a:spcBef>
                <a:spcPts val="600"/>
              </a:spcBef>
            </a:pPr>
            <a:r>
              <a:rPr lang="en-US" sz="3000" dirty="0" err="1"/>
              <a:t>Ejecución</a:t>
            </a:r>
            <a:r>
              <a:rPr lang="en-US" sz="3000" dirty="0"/>
              <a:t> de </a:t>
            </a:r>
            <a:r>
              <a:rPr lang="en-US" sz="3000" dirty="0" err="1"/>
              <a:t>programas</a:t>
            </a:r>
            <a:endParaRPr lang="en-US" sz="3000" dirty="0"/>
          </a:p>
          <a:p>
            <a:pPr>
              <a:spcBef>
                <a:spcPts val="600"/>
              </a:spcBef>
            </a:pPr>
            <a:r>
              <a:rPr lang="en-US" sz="3000" dirty="0" err="1"/>
              <a:t>Acceso</a:t>
            </a:r>
            <a:r>
              <a:rPr lang="en-US" sz="3000" dirty="0"/>
              <a:t> a </a:t>
            </a:r>
            <a:r>
              <a:rPr lang="en-US" sz="3000" dirty="0" err="1"/>
              <a:t>dispositivos</a:t>
            </a:r>
            <a:r>
              <a:rPr lang="en-US" sz="3000" dirty="0"/>
              <a:t> de I/O</a:t>
            </a:r>
          </a:p>
          <a:p>
            <a:pPr>
              <a:spcBef>
                <a:spcPts val="600"/>
              </a:spcBef>
            </a:pPr>
            <a:r>
              <a:rPr lang="en-US" sz="3000" dirty="0" err="1"/>
              <a:t>Acceso</a:t>
            </a:r>
            <a:r>
              <a:rPr lang="en-US" sz="3000" dirty="0"/>
              <a:t> </a:t>
            </a:r>
            <a:r>
              <a:rPr lang="en-US" sz="3000" dirty="0" err="1"/>
              <a:t>controlado</a:t>
            </a:r>
            <a:r>
              <a:rPr lang="en-US" sz="3000" dirty="0"/>
              <a:t> a </a:t>
            </a:r>
            <a:r>
              <a:rPr lang="en-US" sz="3000" dirty="0" err="1"/>
              <a:t>archivos</a:t>
            </a:r>
            <a:endParaRPr lang="en-US" sz="3000" dirty="0"/>
          </a:p>
          <a:p>
            <a:pPr>
              <a:spcBef>
                <a:spcPts val="600"/>
              </a:spcBef>
            </a:pPr>
            <a:r>
              <a:rPr lang="en-US" sz="3000" dirty="0" err="1"/>
              <a:t>Acceso</a:t>
            </a:r>
            <a:r>
              <a:rPr lang="en-US" sz="3000" dirty="0"/>
              <a:t> al </a:t>
            </a:r>
            <a:r>
              <a:rPr lang="en-US" sz="3000" dirty="0" err="1"/>
              <a:t>sistema</a:t>
            </a:r>
            <a:endParaRPr lang="en-US" sz="3000" dirty="0"/>
          </a:p>
          <a:p>
            <a:pPr>
              <a:spcBef>
                <a:spcPts val="600"/>
              </a:spcBef>
            </a:pPr>
            <a:r>
              <a:rPr lang="en-US" sz="3000" dirty="0" err="1"/>
              <a:t>Detección</a:t>
            </a:r>
            <a:r>
              <a:rPr lang="en-US" sz="3000" dirty="0"/>
              <a:t> y </a:t>
            </a:r>
            <a:r>
              <a:rPr lang="en-US" sz="3000" dirty="0" err="1"/>
              <a:t>respuesta</a:t>
            </a:r>
            <a:r>
              <a:rPr lang="en-US" sz="3000" dirty="0"/>
              <a:t> de </a:t>
            </a:r>
            <a:r>
              <a:rPr lang="en-US" sz="3000" dirty="0" err="1"/>
              <a:t>errores</a:t>
            </a:r>
            <a:endParaRPr lang="en-US" sz="3000" dirty="0"/>
          </a:p>
          <a:p>
            <a:pPr>
              <a:spcBef>
                <a:spcPts val="600"/>
              </a:spcBef>
            </a:pPr>
            <a:r>
              <a:rPr lang="en-US" sz="3000" dirty="0" err="1"/>
              <a:t>Contabilización</a:t>
            </a:r>
            <a:r>
              <a:rPr lang="en-US" sz="3000" dirty="0"/>
              <a:t> de </a:t>
            </a:r>
            <a:r>
              <a:rPr lang="en-US" sz="3000" dirty="0" err="1"/>
              <a:t>uso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76600"/>
            <a:ext cx="2293025" cy="202232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Kernel </a:t>
            </a:r>
            <a:r>
              <a:rPr lang="en-NZ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monolítico</a:t>
            </a:r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modular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33400" y="2133600"/>
            <a:ext cx="3657600" cy="4343400"/>
          </a:xfrm>
        </p:spPr>
        <p:txBody>
          <a:bodyPr/>
          <a:lstStyle/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Casi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toda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funcionalidad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 OS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está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en un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único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bloque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código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que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corre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como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 solo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proceso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dentro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un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espacio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direccionamiento</a:t>
            </a:r>
            <a:endParaRPr lang="en-US" sz="1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Todos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los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componentes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funcionales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 kernel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tienen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acceso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todas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sus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estructuras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rutinas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internas</a:t>
            </a:r>
            <a:endParaRPr lang="en-US" sz="1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2575" indent="-282575" algn="l">
              <a:lnSpc>
                <a:spcPts val="1800"/>
              </a:lnSpc>
              <a:spcBef>
                <a:spcPts val="1800"/>
              </a:spcBef>
              <a:buFont typeface="Wingdings" pitchFamily="2" charset="2"/>
              <a:buChar char="n"/>
            </a:pP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Linux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está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estructurado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como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una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colección</a:t>
            </a:r>
            <a:r>
              <a:rPr lang="en-US" sz="1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1800" b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módulos</a:t>
            </a:r>
            <a:endParaRPr lang="en-US" sz="1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Loadable Modules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4"/>
            <a:ext cx="3657600" cy="3756025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Bloques</a:t>
            </a:r>
            <a:r>
              <a:rPr lang="en-US" dirty="0"/>
              <a:t> </a:t>
            </a:r>
            <a:r>
              <a:rPr lang="en-US" dirty="0" err="1"/>
              <a:t>relativamente</a:t>
            </a:r>
            <a:r>
              <a:rPr lang="en-US" dirty="0"/>
              <a:t> </a:t>
            </a:r>
            <a:r>
              <a:rPr lang="en-US" dirty="0" err="1"/>
              <a:t>independientes</a:t>
            </a:r>
            <a:endParaRPr lang="en-US" dirty="0"/>
          </a:p>
          <a:p>
            <a:r>
              <a:rPr lang="en-US" dirty="0"/>
              <a:t>Un modulo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cuyo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linkeado</a:t>
            </a:r>
            <a:r>
              <a:rPr lang="en-US" dirty="0"/>
              <a:t> y </a:t>
            </a:r>
            <a:r>
              <a:rPr lang="en-US" dirty="0" err="1"/>
              <a:t>deslinkeado</a:t>
            </a:r>
            <a:r>
              <a:rPr lang="en-US" dirty="0"/>
              <a:t> del kernel en runtime</a:t>
            </a:r>
          </a:p>
          <a:p>
            <a:r>
              <a:rPr lang="en-US" dirty="0"/>
              <a:t>Un modulo se </a:t>
            </a:r>
            <a:r>
              <a:rPr lang="en-US" dirty="0" err="1"/>
              <a:t>ejecuta</a:t>
            </a:r>
            <a:r>
              <a:rPr lang="en-US" dirty="0"/>
              <a:t> en </a:t>
            </a:r>
            <a:r>
              <a:rPr lang="en-US" dirty="0" err="1"/>
              <a:t>modo</a:t>
            </a:r>
            <a:r>
              <a:rPr lang="en-US" dirty="0"/>
              <a:t> kernel a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proceso</a:t>
            </a:r>
            <a:r>
              <a:rPr lang="en-US" dirty="0"/>
              <a:t> actual</a:t>
            </a:r>
          </a:p>
          <a:p>
            <a:r>
              <a:rPr lang="en-US" dirty="0"/>
              <a:t>Dos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Dynamic linking</a:t>
            </a:r>
          </a:p>
          <a:p>
            <a:pPr lvl="2"/>
            <a:r>
              <a:rPr lang="en-US" dirty="0"/>
              <a:t>Stackable modules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29400" y="2286000"/>
            <a:ext cx="2133600" cy="2590800"/>
          </a:xfrm>
        </p:spPr>
        <p:txBody>
          <a:bodyPr/>
          <a:lstStyle/>
          <a:p>
            <a:r>
              <a:rPr lang="en-NZ" sz="3800" b="1" dirty="0" err="1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Módulos</a:t>
            </a:r>
            <a:r>
              <a:rPr lang="en-NZ" sz="3800" b="1" dirty="0">
                <a:ln w="1905"/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del kernel de Linux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t="-56579" b="-56579"/>
          <a:stretch>
            <a:fillRect/>
          </a:stretch>
        </p:blipFill>
        <p:spPr bwMode="auto">
          <a:xfrm>
            <a:off x="457200" y="-990600"/>
            <a:ext cx="6248400" cy="937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562600"/>
            <a:ext cx="711200" cy="310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edg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7924800" cy="533400"/>
          </a:xfrm>
        </p:spPr>
        <p:txBody>
          <a:bodyPr/>
          <a:lstStyle/>
          <a:p>
            <a:r>
              <a:rPr lang="en-NZ" b="1" dirty="0" err="1"/>
              <a:t>Componentes</a:t>
            </a:r>
            <a:r>
              <a:rPr lang="en-NZ" b="1" dirty="0"/>
              <a:t> del kernel de Linux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t="-57666" b="-57666"/>
          <a:stretch>
            <a:fillRect/>
          </a:stretch>
        </p:blipFill>
        <p:spPr bwMode="auto">
          <a:xfrm>
            <a:off x="1219200" y="-1447800"/>
            <a:ext cx="7190232" cy="1078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95400" y="6172200"/>
            <a:ext cx="829733" cy="2592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098332"/>
          </a:xfrm>
        </p:spPr>
        <p:txBody>
          <a:bodyPr/>
          <a:lstStyle/>
          <a:p>
            <a:pPr algn="ctr"/>
            <a:r>
              <a:rPr lang="en-US" sz="5400" b="1" dirty="0" err="1">
                <a:solidFill>
                  <a:schemeClr val="accent1">
                    <a:lumMod val="50000"/>
                  </a:schemeClr>
                </a:solidFill>
              </a:rPr>
              <a:t>Señales</a:t>
            </a: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 (signals) en Linux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02444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33800" y="6096000"/>
            <a:ext cx="19454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Table 2.5   Some Linux Signals </a:t>
            </a:r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Interfaces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Primarias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3962399"/>
          </a:xfrm>
        </p:spPr>
        <p:txBody>
          <a:bodyPr>
            <a:noAutofit/>
          </a:bodyPr>
          <a:lstStyle/>
          <a:p>
            <a:r>
              <a:rPr lang="en-US" sz="3200" dirty="0"/>
              <a:t>Instruction set architecture (ISA)</a:t>
            </a:r>
          </a:p>
          <a:p>
            <a:r>
              <a:rPr lang="en-US" sz="3200" dirty="0"/>
              <a:t>Application binary interface (ABI)</a:t>
            </a:r>
          </a:p>
          <a:p>
            <a:r>
              <a:rPr lang="en-US" sz="3200" dirty="0"/>
              <a:t>Application programming interface (API)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9509">
            <a:off x="2779139" y="4498978"/>
            <a:ext cx="3578617" cy="261359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067748"/>
          </a:xfrm>
        </p:spPr>
        <p:txBody>
          <a:bodyPr/>
          <a:lstStyle/>
          <a:p>
            <a:pPr algn="ctr"/>
            <a:r>
              <a:rPr lang="en-NZ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El rol de un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09800"/>
            <a:ext cx="8153400" cy="4267200"/>
          </a:xfrm>
        </p:spPr>
        <p:txBody>
          <a:bodyPr>
            <a:normAutofit/>
          </a:bodyPr>
          <a:lstStyle/>
          <a:p>
            <a:r>
              <a:rPr lang="en-NZ" sz="3600" dirty="0"/>
              <a:t>Una computadora es un conjunto de recursos para el movimiento, almacenamiento y procesamiento de data</a:t>
            </a:r>
          </a:p>
          <a:p>
            <a:r>
              <a:rPr lang="en-NZ" sz="3600" dirty="0"/>
              <a:t>El OS es responsable de administrar esos recursos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77701">
            <a:off x="5861228" y="5120008"/>
            <a:ext cx="2133600" cy="16612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El OS </a:t>
            </a:r>
            <a:r>
              <a:rPr lang="en-US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como</a:t>
            </a: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b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2362200"/>
            <a:ext cx="7848600" cy="1828800"/>
          </a:xfrm>
        </p:spPr>
        <p:txBody>
          <a:bodyPr>
            <a:noAutofit/>
          </a:bodyPr>
          <a:lstStyle/>
          <a:p>
            <a:r>
              <a:rPr lang="en-US" sz="3200" dirty="0" err="1"/>
              <a:t>Funciona</a:t>
            </a:r>
            <a:r>
              <a:rPr lang="en-US" sz="3200" dirty="0"/>
              <a:t> de la </a:t>
            </a:r>
            <a:r>
              <a:rPr lang="en-US" sz="3200" dirty="0" err="1"/>
              <a:t>misma</a:t>
            </a:r>
            <a:r>
              <a:rPr lang="en-US" sz="3200" dirty="0"/>
              <a:t> </a:t>
            </a:r>
            <a:r>
              <a:rPr lang="en-US" sz="3200" dirty="0" err="1"/>
              <a:t>manera</a:t>
            </a:r>
            <a:r>
              <a:rPr lang="en-US" sz="3200" dirty="0"/>
              <a:t> </a:t>
            </a:r>
            <a:r>
              <a:rPr lang="en-US" sz="3200" dirty="0" err="1"/>
              <a:t>que</a:t>
            </a:r>
            <a:r>
              <a:rPr lang="en-US" sz="3200" dirty="0"/>
              <a:t> </a:t>
            </a:r>
            <a:r>
              <a:rPr lang="en-US" sz="3200" dirty="0" err="1"/>
              <a:t>cualquier</a:t>
            </a:r>
            <a:r>
              <a:rPr lang="en-US" sz="3200" dirty="0"/>
              <a:t> software</a:t>
            </a:r>
          </a:p>
          <a:p>
            <a:r>
              <a:rPr lang="en-US" sz="3200" dirty="0" err="1"/>
              <a:t>Programa</a:t>
            </a:r>
            <a:r>
              <a:rPr lang="en-US" sz="3200" dirty="0"/>
              <a:t>, o </a:t>
            </a:r>
            <a:r>
              <a:rPr lang="en-US" sz="3200" dirty="0" err="1"/>
              <a:t>conjunto</a:t>
            </a:r>
            <a:r>
              <a:rPr lang="en-US" sz="3200" dirty="0"/>
              <a:t> de </a:t>
            </a:r>
            <a:r>
              <a:rPr lang="en-US" sz="3200" dirty="0" err="1"/>
              <a:t>programas</a:t>
            </a:r>
            <a:r>
              <a:rPr lang="en-US" sz="3200" dirty="0"/>
              <a:t> </a:t>
            </a:r>
            <a:r>
              <a:rPr lang="en-US" sz="3200" dirty="0" err="1"/>
              <a:t>ejecutados</a:t>
            </a:r>
            <a:r>
              <a:rPr lang="en-US" sz="3200" dirty="0"/>
              <a:t> </a:t>
            </a:r>
            <a:r>
              <a:rPr lang="en-US" sz="3200" dirty="0" err="1"/>
              <a:t>por</a:t>
            </a:r>
            <a:r>
              <a:rPr lang="en-US" sz="3200" dirty="0"/>
              <a:t> el </a:t>
            </a:r>
            <a:r>
              <a:rPr lang="en-US" sz="3200" dirty="0" err="1"/>
              <a:t>procesador</a:t>
            </a:r>
            <a:endParaRPr lang="en-US" sz="3200" dirty="0"/>
          </a:p>
          <a:p>
            <a:r>
              <a:rPr lang="en-US" sz="3200" dirty="0" err="1"/>
              <a:t>Frecuentemente</a:t>
            </a:r>
            <a:r>
              <a:rPr lang="en-US" sz="3200" dirty="0"/>
              <a:t> </a:t>
            </a:r>
            <a:r>
              <a:rPr lang="en-US" sz="3200" dirty="0" err="1"/>
              <a:t>libera</a:t>
            </a:r>
            <a:r>
              <a:rPr lang="en-US" sz="3200" dirty="0"/>
              <a:t> el control y </a:t>
            </a:r>
            <a:r>
              <a:rPr lang="en-US" sz="3200" dirty="0" err="1"/>
              <a:t>depende</a:t>
            </a:r>
            <a:r>
              <a:rPr lang="en-US" sz="3200" dirty="0"/>
              <a:t> del </a:t>
            </a:r>
            <a:r>
              <a:rPr lang="en-US" sz="3200" dirty="0" err="1"/>
              <a:t>procesador</a:t>
            </a:r>
            <a:r>
              <a:rPr lang="en-US" sz="3200" dirty="0"/>
              <a:t> </a:t>
            </a:r>
            <a:r>
              <a:rPr lang="en-US" sz="3200" dirty="0" err="1"/>
              <a:t>para</a:t>
            </a:r>
            <a:r>
              <a:rPr lang="en-US" sz="3200" dirty="0"/>
              <a:t> </a:t>
            </a:r>
            <a:r>
              <a:rPr lang="en-US" sz="3200" dirty="0" err="1"/>
              <a:t>que</a:t>
            </a:r>
            <a:r>
              <a:rPr lang="en-US" sz="3200" dirty="0"/>
              <a:t> le </a:t>
            </a:r>
            <a:r>
              <a:rPr lang="en-US" sz="3200" dirty="0" err="1"/>
              <a:t>permita</a:t>
            </a:r>
            <a:r>
              <a:rPr lang="en-US" sz="3200" dirty="0"/>
              <a:t> </a:t>
            </a:r>
            <a:r>
              <a:rPr lang="en-US" sz="3200" dirty="0" err="1"/>
              <a:t>retomar</a:t>
            </a:r>
            <a:r>
              <a:rPr lang="en-US" sz="3200" dirty="0"/>
              <a:t> el control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28600"/>
            <a:ext cx="2285714" cy="228571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9" dur="1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0" dur="600" decel="5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1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2" dur="600" decel="100000" autoRev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0"/>
            <a:ext cx="2743200" cy="3460532"/>
          </a:xfrm>
        </p:spPr>
        <p:txBody>
          <a:bodyPr/>
          <a:lstStyle/>
          <a:p>
            <a:pPr algn="ctr"/>
            <a:r>
              <a:rPr lang="en-US" sz="3200" dirty="0"/>
              <a:t>OS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administrador</a:t>
            </a:r>
            <a:r>
              <a:rPr lang="en-US" sz="3200" dirty="0"/>
              <a:t> de </a:t>
            </a:r>
            <a:r>
              <a:rPr lang="en-US" sz="3200" dirty="0" err="1"/>
              <a:t>recursos</a:t>
            </a:r>
            <a:endParaRPr lang="en-US" sz="3200" dirty="0"/>
          </a:p>
        </p:txBody>
      </p:sp>
      <p:pic>
        <p:nvPicPr>
          <p:cNvPr id="7" name="Content Placeholder 3" descr="Fig02_02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37432" b="-37432"/>
          <a:stretch>
            <a:fillRect/>
          </a:stretch>
        </p:blipFill>
        <p:spPr>
          <a:xfrm>
            <a:off x="2895600" y="-1295400"/>
            <a:ext cx="5715000" cy="9831324"/>
          </a:xfrm>
        </p:spPr>
      </p:pic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Features </a:t>
            </a:r>
            <a:r>
              <a:rPr lang="en-US" sz="4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necesarios</a:t>
            </a:r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en</a:t>
            </a:r>
            <a:b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US" sz="4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el hardware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34228656"/>
              </p:ext>
            </p:extLst>
          </p:nvPr>
        </p:nvGraphicFramePr>
        <p:xfrm>
          <a:off x="457200" y="2133600"/>
          <a:ext cx="8153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381000"/>
            <a:ext cx="1601980" cy="161266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9918</Words>
  <Application>Microsoft Macintosh PowerPoint</Application>
  <PresentationFormat>On-screen Show (4:3)</PresentationFormat>
  <Paragraphs>944</Paragraphs>
  <Slides>43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Calisto MT</vt:lpstr>
      <vt:lpstr>Times New Roman</vt:lpstr>
      <vt:lpstr>Wingdings</vt:lpstr>
      <vt:lpstr>Custom Design</vt:lpstr>
      <vt:lpstr>Codex</vt:lpstr>
      <vt:lpstr>Document</vt:lpstr>
      <vt:lpstr>Tema #2 Tour por un OS</vt:lpstr>
      <vt:lpstr>Un sistema operativo es…</vt:lpstr>
      <vt:lpstr>Harware y la infraestructura de Soft.</vt:lpstr>
      <vt:lpstr>Servicios de un OS</vt:lpstr>
      <vt:lpstr>Interfaces Primarias</vt:lpstr>
      <vt:lpstr>El rol de un OS</vt:lpstr>
      <vt:lpstr>El OS como  software</vt:lpstr>
      <vt:lpstr>OS como administrador de recursos</vt:lpstr>
      <vt:lpstr>Features necesarios en el hardware</vt:lpstr>
      <vt:lpstr>Modo dual de operación</vt:lpstr>
      <vt:lpstr>El OS introduce cierto overhead (sobrecosto)</vt:lpstr>
      <vt:lpstr>Qué ocurre en un sistema batch multiprogramado</vt:lpstr>
      <vt:lpstr>Uniprogramación</vt:lpstr>
      <vt:lpstr>Multiprogramación</vt:lpstr>
      <vt:lpstr>Multiprogramación</vt:lpstr>
      <vt:lpstr>Ejemplo de multiprogramación</vt:lpstr>
      <vt:lpstr>Histogramas de utilización</vt:lpstr>
      <vt:lpstr>Efectos en el uso de recursos</vt:lpstr>
      <vt:lpstr>Procesos</vt:lpstr>
      <vt:lpstr>Componentes de un proceso</vt:lpstr>
      <vt:lpstr>Administración de procesos</vt:lpstr>
      <vt:lpstr>Administración de memoria</vt:lpstr>
      <vt:lpstr>Protección y seguridad</vt:lpstr>
      <vt:lpstr>Planificación y Administración de Recursos</vt:lpstr>
      <vt:lpstr>Elementos clave de un OS</vt:lpstr>
      <vt:lpstr>Arquitecturas de un OS</vt:lpstr>
      <vt:lpstr>Arquitectura microkernel</vt:lpstr>
      <vt:lpstr>Multithreading</vt:lpstr>
      <vt:lpstr>Multiprocesamiento simétrico (SMP)</vt:lpstr>
      <vt:lpstr>Ventajas del SMP</vt:lpstr>
      <vt:lpstr>Multiprogramación                                     Multiprocessing</vt:lpstr>
      <vt:lpstr>Diseño de OS</vt:lpstr>
      <vt:lpstr>PowerPoint Presentation</vt:lpstr>
      <vt:lpstr>Arquitectura de Windows</vt:lpstr>
      <vt:lpstr>Unix tradicional</vt:lpstr>
      <vt:lpstr>Arquitectura de UNIX</vt:lpstr>
      <vt:lpstr>Kernel de un UNIX tradicional</vt:lpstr>
      <vt:lpstr>Kernel de un UNIX moderno</vt:lpstr>
      <vt:lpstr>LINUX</vt:lpstr>
      <vt:lpstr>Kernel monolítico modular</vt:lpstr>
      <vt:lpstr>Módulos del kernel de Linux</vt:lpstr>
      <vt:lpstr>Componentes del kernel de Linux</vt:lpstr>
      <vt:lpstr>Señales (signals) en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2011-04-28T23:08:24Z</dcterms:created>
  <dcterms:modified xsi:type="dcterms:W3CDTF">2023-01-31T03:01:35Z</dcterms:modified>
</cp:coreProperties>
</file>