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931408-8347-489A-9DB7-F4AE2C525F74}" v="346" dt="2024-05-07T16:17:03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handoutMaster" Target="handoutMasters/handoutMaster1.xml" Id="rId8" /><Relationship Type="http://schemas.openxmlformats.org/officeDocument/2006/relationships/slide" Target="slides/slide2.xml" Id="rId3" /><Relationship Type="http://schemas.openxmlformats.org/officeDocument/2006/relationships/notesMaster" Target="notesMasters/notesMaster1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DCA52F0-8C54-4C5C-B9C6-A946595918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0D061D0-BE87-4317-B6E5-36325ED76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5F087-DAD5-48A9-A5D8-6321B041DAD3}" type="datetimeFigureOut">
              <a:rPr lang="it-IT" smtClean="0"/>
              <a:t>07/05/2024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B5596F-A140-4146-B0B6-0798E23389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15DBBB-2D22-4F30-822F-9061879220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DB874-8E34-42CD-B678-B97F6B72D3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0783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8C8E5-B7D9-4D0F-9A51-729430287595}" type="datetimeFigureOut">
              <a:rPr lang="it-IT" noProof="0" smtClean="0"/>
              <a:t>07/05/2024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36846-9FAE-47B3-9925-1F6B3D8215D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949593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36846-9FAE-47B3-9925-1F6B3D8215D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47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Immagin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7D2C6C-4B4B-4D5F-BFA1-91C11C95DC1C}" type="datetime1">
              <a:rPr lang="it-IT" noProof="0" smtClean="0"/>
              <a:t>07/05/2024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magin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631381-FFAB-4028-95B0-E3CFF372E974}" type="datetime1">
              <a:rPr lang="it-IT" noProof="0" smtClean="0"/>
              <a:t>07/05/2024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magin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BF104-F671-4808-87A5-C5FF24F93EC8}" type="datetime1">
              <a:rPr lang="it-IT" noProof="0" smtClean="0"/>
              <a:t>07/05/2024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magin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tango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4C1506-2B12-4245-B352-9420891892EB}" type="datetime1">
              <a:rPr lang="it-IT" noProof="0" smtClean="0"/>
              <a:t>07/05/2024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6" name="Casella di tes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72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7" name="Casella di tes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72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Immagin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ttangolo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3964F4-E9F4-49DE-B1DF-0938D64D365A}" type="datetime1">
              <a:rPr lang="it-IT" noProof="0" smtClean="0"/>
              <a:t>07/05/2024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magin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tango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989273-A983-45F3-9B45-8247DD1A1C8F}" type="datetime1">
              <a:rPr lang="it-IT" noProof="0" smtClean="0"/>
              <a:t>07/05/2024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magin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tango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tango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01D073-1E44-4BEF-9492-37E414EA4A7A}" type="datetime1">
              <a:rPr lang="it-IT" noProof="0" smtClean="0"/>
              <a:t>07/05/2024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magin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D9A3DC-FACA-4715-9001-BFC6F12BF680}" type="datetime1">
              <a:rPr lang="it-IT" noProof="0" smtClean="0"/>
              <a:t>07/05/2024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tangolo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E8DE630A-FEBC-4972-A7E2-5B88FD23F579}" type="datetime1">
              <a:rPr lang="it-IT" noProof="0" smtClean="0"/>
              <a:t>07/05/2024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magin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tango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tango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6A105-FB13-4EB7-8D72-7C44E8B2A006}" type="datetime1">
              <a:rPr lang="it-IT" noProof="0" smtClean="0"/>
              <a:t>07/05/2024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magin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B431B9-8691-4F4A-8E39-A1AEB1BF73FF}" type="datetime1">
              <a:rPr lang="it-IT" noProof="0" smtClean="0"/>
              <a:t>07/05/2024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magin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F8A306-23BE-423D-B268-680EBEF0B421}" type="datetime1">
              <a:rPr lang="it-IT" noProof="0" smtClean="0"/>
              <a:t>07/05/2024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magin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AE58EE-B04E-4575-AA95-AB2CBCC1DA1B}" type="datetime1">
              <a:rPr lang="it-IT" noProof="0" smtClean="0"/>
              <a:t>07/05/2024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magin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tango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1331F8-CE05-4621-BCD0-A1DCBDBF1627}" type="datetime1">
              <a:rPr lang="it-IT" noProof="0" smtClean="0"/>
              <a:t>07/05/2024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2D48A0-E91A-4DBF-8D53-35A498AA28D0}" type="datetime1">
              <a:rPr lang="it-IT" noProof="0" smtClean="0"/>
              <a:t>07/05/2024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magin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E2CF95-4663-4EA3-8806-E09C763D9991}" type="datetime1">
              <a:rPr lang="it-IT" noProof="0" smtClean="0"/>
              <a:t>07/05/2024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magin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87615D-C20A-4C65-8CB5-449B322019D0}" type="datetime1">
              <a:rPr lang="it-IT" noProof="0" smtClean="0"/>
              <a:t>07/05/2024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48F1CCB-6550-4985-80E2-68310287DE61}" type="datetime1">
              <a:rPr lang="it-IT" noProof="0" smtClean="0"/>
              <a:t>07/05/2024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r>
              <a:rPr lang="it-IT" sz="4800" dirty="0"/>
              <a:t>ESERCITAZIONE S11-L2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ANALISI STATICA AVANZATA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78E819-9FCE-4D3F-E946-A3AE008D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4036522"/>
            <a:ext cx="3846292" cy="1812887"/>
          </a:xfrm>
        </p:spPr>
        <p:txBody>
          <a:bodyPr anchor="b">
            <a:normAutofit/>
          </a:bodyPr>
          <a:lstStyle/>
          <a:p>
            <a:pPr algn="r"/>
            <a:r>
              <a:rPr lang="it-IT" sz="4800" dirty="0">
                <a:solidFill>
                  <a:schemeClr val="accent1"/>
                </a:solidFill>
              </a:rPr>
              <a:t>INDIRIZZO DLLMAIN</a:t>
            </a:r>
          </a:p>
        </p:txBody>
      </p:sp>
      <p:pic>
        <p:nvPicPr>
          <p:cNvPr id="4" name="Segnaposto contenuto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F30139A-7D5D-16E9-EA1E-098E7680D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2147" y="4432507"/>
            <a:ext cx="6056752" cy="1397548"/>
          </a:xfrm>
        </p:spPr>
      </p:pic>
    </p:spTree>
    <p:extLst>
      <p:ext uri="{BB962C8B-B14F-4D97-AF65-F5344CB8AC3E}">
        <p14:creationId xmlns:p14="http://schemas.microsoft.com/office/powerpoint/2010/main" val="214382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DCD7AB6-3A83-3FA4-0929-EE235866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057" y="643466"/>
            <a:ext cx="4392631" cy="1554094"/>
          </a:xfrm>
        </p:spPr>
        <p:txBody>
          <a:bodyPr anchor="b">
            <a:normAutofit/>
          </a:bodyPr>
          <a:lstStyle/>
          <a:p>
            <a:pPr algn="r"/>
            <a:r>
              <a:rPr lang="it-IT" sz="4800" dirty="0">
                <a:solidFill>
                  <a:schemeClr val="accent1"/>
                </a:solidFill>
              </a:rPr>
              <a:t>INDIRIZZO </a:t>
            </a:r>
            <a:r>
              <a:rPr lang="it-IT" sz="4800" dirty="0" err="1">
                <a:solidFill>
                  <a:schemeClr val="accent1"/>
                </a:solidFill>
              </a:rPr>
              <a:t>gethostbyname</a:t>
            </a:r>
          </a:p>
        </p:txBody>
      </p:sp>
      <p:pic>
        <p:nvPicPr>
          <p:cNvPr id="4" name="Segnaposto contenuto 3" descr="Immagine che contiene testo, schermata, schermo, numero&#10;&#10;Descrizione generata automaticamente">
            <a:extLst>
              <a:ext uri="{FF2B5EF4-FFF2-40B4-BE49-F238E27FC236}">
                <a16:creationId xmlns:a16="http://schemas.microsoft.com/office/drawing/2014/main" id="{9745B4AE-A596-F101-330B-9D039C27E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3983" y="636698"/>
            <a:ext cx="5525938" cy="2651365"/>
          </a:xfrm>
        </p:spPr>
      </p:pic>
      <p:pic>
        <p:nvPicPr>
          <p:cNvPr id="7" name="Immagine 6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BB00A74A-A310-CA0A-466C-A0285DBFB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13" y="3859054"/>
            <a:ext cx="7882467" cy="6762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4AD441-211A-1FA5-B2CC-90C731B508E7}"/>
              </a:ext>
            </a:extLst>
          </p:cNvPr>
          <p:cNvSpPr txBox="1"/>
          <p:nvPr/>
        </p:nvSpPr>
        <p:spPr>
          <a:xfrm>
            <a:off x="624416" y="4900083"/>
            <a:ext cx="94403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Spiegazione funzione </a:t>
            </a:r>
            <a:r>
              <a:rPr lang="it-IT" dirty="0" err="1"/>
              <a:t>gethostbyname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>
                <a:ea typeface="+mn-lt"/>
                <a:cs typeface="+mn-lt"/>
              </a:rPr>
              <a:t>La funzione </a:t>
            </a:r>
            <a:r>
              <a:rPr lang="it-IT" dirty="0" err="1">
                <a:latin typeface="Consolas"/>
              </a:rPr>
              <a:t>gethostbyname</a:t>
            </a:r>
            <a:r>
              <a:rPr lang="it-IT" dirty="0">
                <a:ea typeface="+mn-lt"/>
                <a:cs typeface="+mn-lt"/>
              </a:rPr>
              <a:t> è utilizzata per tradurre un nome </a:t>
            </a:r>
            <a:r>
              <a:rPr lang="it-IT" dirty="0" err="1">
                <a:ea typeface="+mn-lt"/>
                <a:cs typeface="+mn-lt"/>
              </a:rPr>
              <a:t>host</a:t>
            </a:r>
            <a:r>
              <a:rPr lang="it-IT" dirty="0">
                <a:ea typeface="+mn-lt"/>
                <a:cs typeface="+mn-lt"/>
              </a:rPr>
              <a:t> in un indirizzo IP. Viene comunemente utilizzata dai malware per comunicare con i server remoti.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055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1791FB-B3E1-920A-C71B-EA7883C5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4392631" cy="5205943"/>
          </a:xfrm>
        </p:spPr>
        <p:txBody>
          <a:bodyPr anchor="b">
            <a:normAutofit/>
          </a:bodyPr>
          <a:lstStyle/>
          <a:p>
            <a:pPr algn="r"/>
            <a:r>
              <a:rPr lang="it-IT" sz="4800" dirty="0">
                <a:solidFill>
                  <a:schemeClr val="accent1"/>
                </a:solidFill>
              </a:rPr>
              <a:t>IDENTIFICAZIONE VARIABILI E ARGOMENTI ALLA LOCAZIONE DI MEMORIA</a:t>
            </a:r>
            <a:r>
              <a:rPr lang="it-IT" sz="4800" dirty="0">
                <a:solidFill>
                  <a:schemeClr val="accent1"/>
                </a:solidFill>
                <a:ea typeface="+mj-lt"/>
                <a:cs typeface="+mj-lt"/>
              </a:rPr>
              <a:t> 0x10001656</a:t>
            </a:r>
            <a:r>
              <a:rPr lang="it-IT" sz="4800" dirty="0">
                <a:solidFill>
                  <a:schemeClr val="accent1"/>
                </a:solidFill>
              </a:rPr>
              <a:t> </a:t>
            </a:r>
          </a:p>
        </p:txBody>
      </p:sp>
      <p:pic>
        <p:nvPicPr>
          <p:cNvPr id="4" name="Segnaposto contenuto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6EFE064-07BA-BB6B-4316-11A8C8A2E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062" y="2554997"/>
            <a:ext cx="5800725" cy="1762125"/>
          </a:xfrm>
        </p:spPr>
      </p:pic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8140DD86-CB5F-F617-6336-D44F9E51F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11" y="639250"/>
            <a:ext cx="6096000" cy="152029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1EA9DF3-1EBE-1655-B7BB-32B8C1DFB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91" y="4606043"/>
            <a:ext cx="5457825" cy="4572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DEB315F-0E42-8DBB-3E8C-21F6410D0F8E}"/>
              </a:ext>
            </a:extLst>
          </p:cNvPr>
          <p:cNvSpPr txBox="1"/>
          <p:nvPr/>
        </p:nvSpPr>
        <p:spPr>
          <a:xfrm>
            <a:off x="489172" y="5386032"/>
            <a:ext cx="41002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TROVAMO 20 VARIABILI LOCALI E UN ARGOMENTO (arg_0)</a:t>
            </a:r>
          </a:p>
        </p:txBody>
      </p:sp>
    </p:spTree>
    <p:extLst>
      <p:ext uri="{BB962C8B-B14F-4D97-AF65-F5344CB8AC3E}">
        <p14:creationId xmlns:p14="http://schemas.microsoft.com/office/powerpoint/2010/main" val="287578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69E1D8-72D4-0155-5907-8153D7E5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F6932A-1FDB-452E-D0C8-DFE7BBEC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Basandosi sui risultati dell'analisi preliminare, possiamo ipotizzare che il malware "Malware_U3_W3_L2" abbia un ruolo di </a:t>
            </a:r>
            <a:r>
              <a:rPr lang="it-IT" err="1">
                <a:ea typeface="+mn-lt"/>
                <a:cs typeface="+mn-lt"/>
              </a:rPr>
              <a:t>downloader</a:t>
            </a:r>
            <a:r>
              <a:rPr lang="it-IT" dirty="0">
                <a:ea typeface="+mn-lt"/>
                <a:cs typeface="+mn-lt"/>
              </a:rPr>
              <a:t>. </a:t>
            </a:r>
          </a:p>
          <a:p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La sua funzione principale potrebbe essere quella di scaricare e installare altri componenti dannosi sul sistema infetto attraverso una backdoor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6520666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1</Words>
  <Application>Microsoft Office PowerPoint</Application>
  <PresentationFormat>Widescreen</PresentationFormat>
  <Paragraphs>1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TM04033917[[fn=Berlin]]_novariants</vt:lpstr>
      <vt:lpstr>ESERCITAZIONE S11-L2</vt:lpstr>
      <vt:lpstr>INDIRIZZO DLLMAIN</vt:lpstr>
      <vt:lpstr>INDIRIZZO gethostbyname</vt:lpstr>
      <vt:lpstr>IDENTIFICAZIONE VARIABILI E ARGOMENTI ALLA LOCAZIONE DI MEMORIA 0x10001656 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90</cp:revision>
  <dcterms:created xsi:type="dcterms:W3CDTF">2024-05-07T15:22:11Z</dcterms:created>
  <dcterms:modified xsi:type="dcterms:W3CDTF">2024-05-07T16:17:05Z</dcterms:modified>
</cp:coreProperties>
</file>