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6EE3B-0086-40D5-809E-F8F9834FE372}" v="23" dt="2024-04-22T13:19:11.929"/>
    <p1510:client id="{8B1FCD33-C297-3F20-1B19-FB60BB928364}" v="410" dt="2024-04-22T13:14:26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Panicucci" userId="6c8231f5884ea380" providerId="Windows Live" clId="Web-{3956EE3B-0086-40D5-809E-F8F9834FE372}"/>
    <pc:docChg chg="modSld">
      <pc:chgData name="Andrea Panicucci" userId="6c8231f5884ea380" providerId="Windows Live" clId="Web-{3956EE3B-0086-40D5-809E-F8F9834FE372}" dt="2024-04-22T13:19:11.929" v="22" actId="20577"/>
      <pc:docMkLst>
        <pc:docMk/>
      </pc:docMkLst>
      <pc:sldChg chg="modSp">
        <pc:chgData name="Andrea Panicucci" userId="6c8231f5884ea380" providerId="Windows Live" clId="Web-{3956EE3B-0086-40D5-809E-F8F9834FE372}" dt="2024-04-22T13:19:11.929" v="22" actId="20577"/>
        <pc:sldMkLst>
          <pc:docMk/>
          <pc:sldMk cId="3160198210" sldId="258"/>
        </pc:sldMkLst>
        <pc:spChg chg="mod">
          <ac:chgData name="Andrea Panicucci" userId="6c8231f5884ea380" providerId="Windows Live" clId="Web-{3956EE3B-0086-40D5-809E-F8F9834FE372}" dt="2024-04-22T13:19:11.929" v="22" actId="20577"/>
          <ac:spMkLst>
            <pc:docMk/>
            <pc:sldMk cId="3160198210" sldId="258"/>
            <ac:spMk id="10" creationId="{F81B90BE-76F7-8674-70A8-DE46EC0927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22/04/2024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1C643BD2-0FF5-4D4F-A02E-7B8F55F6B93A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B2C96-31DB-42CA-B735-888F8442C060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C5DE3-7A01-4B71-B097-42797CE89B2D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57629-2414-43DF-8237-25F1839CB631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e sch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7D892-18C1-426B-8E91-57D4ECC7B2E5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3975A-1E10-4491-8C70-639F2F2A236C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lon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978AF-2AAC-45F8-B4E8-BD080C5AE218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0213E8-22E0-4CAA-B4A5-4C5A65A6E563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53396-9004-4A95-948F-DB5075DA2AC2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E65AB-92F5-4983-8174-D2B2E74CD341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99849-EBEA-4C92-B61C-4AB17C743731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888AF-CA50-4E35-B7D8-9B94D32E80F5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996B5-87C7-422E-83A8-2A30A42CE6B5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0A04D-C6B1-464E-A9D6-9B6756A0049A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C22A-DE1A-451D-93AE-EA558C0F4942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B4CC0-02D2-4A1D-8A93-18C863BC4CD3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6209C-E3CA-4BD4-9EB9-5055B35BD855}" type="datetime1">
              <a:rPr lang="it-IT" noProof="0" smtClean="0"/>
              <a:t>22/04/2024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22/04/2024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ESERCITAZIONE S9-L1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 dirty="0"/>
              <a:t>SECURITY-OPERATION : AZIONI PREVENTIVE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A285859-FA5A-0B81-1EC4-301A41E4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it-IT" sz="2800" dirty="0">
                <a:solidFill>
                  <a:srgbClr val="FFFFFF"/>
                </a:solidFill>
              </a:rPr>
              <a:t>FIREWALL DISATTIVATO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5DF1B01-0086-BB9E-BA4B-26AB75A7C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26041"/>
            <a:ext cx="6112382" cy="220045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D327D2-F11A-0E67-5688-5FD55F20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Avendo, con </a:t>
            </a:r>
            <a:r>
              <a:rPr lang="en-US" sz="1800" dirty="0" err="1">
                <a:solidFill>
                  <a:srgbClr val="FFFFFF"/>
                </a:solidFill>
              </a:rPr>
              <a:t>nmap</a:t>
            </a:r>
            <a:r>
              <a:rPr lang="en-US" sz="1800" dirty="0">
                <a:solidFill>
                  <a:srgbClr val="FFFFFF"/>
                </a:solidFill>
              </a:rPr>
              <a:t> –</a:t>
            </a:r>
            <a:r>
              <a:rPr lang="en-US" sz="1800" dirty="0" err="1">
                <a:solidFill>
                  <a:srgbClr val="FFFFFF"/>
                </a:solidFill>
              </a:rPr>
              <a:t>sV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fatto</a:t>
            </a:r>
            <a:r>
              <a:rPr lang="en-US" sz="1800" dirty="0">
                <a:solidFill>
                  <a:srgbClr val="FFFFFF"/>
                </a:solidFill>
              </a:rPr>
              <a:t> il service detection, e con –o, </a:t>
            </a:r>
            <a:r>
              <a:rPr lang="en-US" sz="1800" dirty="0" err="1">
                <a:solidFill>
                  <a:srgbClr val="FFFFFF"/>
                </a:solidFill>
              </a:rPr>
              <a:t>creato</a:t>
            </a:r>
            <a:r>
              <a:rPr lang="en-US" sz="1800" dirty="0">
                <a:solidFill>
                  <a:srgbClr val="FFFFFF"/>
                </a:solidFill>
              </a:rPr>
              <a:t> un file report, </a:t>
            </a:r>
            <a:r>
              <a:rPr lang="en-US" sz="1800" dirty="0" err="1">
                <a:solidFill>
                  <a:srgbClr val="FFFFFF"/>
                </a:solidFill>
              </a:rPr>
              <a:t>notiamo</a:t>
            </a:r>
            <a:r>
              <a:rPr lang="en-US" sz="1800" dirty="0">
                <a:solidFill>
                  <a:srgbClr val="FFFFFF"/>
                </a:solidFill>
              </a:rPr>
              <a:t> come la </a:t>
            </a:r>
            <a:r>
              <a:rPr lang="en-US" sz="1800" dirty="0" err="1">
                <a:solidFill>
                  <a:srgbClr val="FFFFFF"/>
                </a:solidFill>
              </a:rPr>
              <a:t>scansione</a:t>
            </a:r>
            <a:r>
              <a:rPr lang="en-US" sz="1800" dirty="0">
                <a:solidFill>
                  <a:srgbClr val="FFFFFF"/>
                </a:solidFill>
              </a:rPr>
              <a:t> è </a:t>
            </a:r>
            <a:r>
              <a:rPr lang="en-US" sz="1800" dirty="0" err="1">
                <a:solidFill>
                  <a:srgbClr val="FFFFFF"/>
                </a:solidFill>
              </a:rPr>
              <a:t>andanta</a:t>
            </a:r>
            <a:r>
              <a:rPr lang="en-US" sz="1800" dirty="0">
                <a:solidFill>
                  <a:srgbClr val="FFFFFF"/>
                </a:solidFill>
              </a:rPr>
              <a:t> come ci </a:t>
            </a:r>
            <a:r>
              <a:rPr lang="en-US" sz="1800" dirty="0" err="1">
                <a:solidFill>
                  <a:srgbClr val="FFFFFF"/>
                </a:solidFill>
              </a:rPr>
              <a:t>aspettavamo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ovvero</a:t>
            </a:r>
            <a:r>
              <a:rPr lang="en-US" sz="1800" dirty="0">
                <a:solidFill>
                  <a:srgbClr val="FFFFFF"/>
                </a:solidFill>
              </a:rPr>
              <a:t> ci ha </a:t>
            </a:r>
            <a:r>
              <a:rPr lang="en-US" sz="1800" dirty="0" err="1">
                <a:solidFill>
                  <a:srgbClr val="FFFFFF"/>
                </a:solidFill>
              </a:rPr>
              <a:t>restituito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tutte</a:t>
            </a:r>
            <a:r>
              <a:rPr lang="en-US" sz="1800" dirty="0">
                <a:solidFill>
                  <a:srgbClr val="FFFFFF"/>
                </a:solidFill>
              </a:rPr>
              <a:t> le </a:t>
            </a:r>
            <a:r>
              <a:rPr lang="en-US" sz="1800" dirty="0" err="1">
                <a:solidFill>
                  <a:srgbClr val="FFFFFF"/>
                </a:solidFill>
              </a:rPr>
              <a:t>porte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attive</a:t>
            </a:r>
            <a:r>
              <a:rPr lang="en-US" sz="1800" dirty="0">
                <a:solidFill>
                  <a:srgbClr val="FFFFFF"/>
                </a:solidFill>
              </a:rPr>
              <a:t> e le </a:t>
            </a:r>
            <a:r>
              <a:rPr lang="en-US" sz="1800" dirty="0" err="1">
                <a:solidFill>
                  <a:srgbClr val="FFFFFF"/>
                </a:solidFill>
              </a:rPr>
              <a:t>informazioni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sul</a:t>
            </a:r>
            <a:r>
              <a:rPr lang="en-US" sz="1800" dirty="0">
                <a:solidFill>
                  <a:srgbClr val="FFFFFF"/>
                </a:solidFill>
              </a:rPr>
              <a:t> S.O.</a:t>
            </a:r>
          </a:p>
        </p:txBody>
      </p:sp>
    </p:spTree>
    <p:extLst>
      <p:ext uri="{BB962C8B-B14F-4D97-AF65-F5344CB8AC3E}">
        <p14:creationId xmlns:p14="http://schemas.microsoft.com/office/powerpoint/2010/main" val="102030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DDF6C-A75C-29A1-DF2C-C16F85B8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it-IT" dirty="0"/>
              <a:t>FIREWALL ATTIVATO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81B90BE-76F7-8674-70A8-DE46EC09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822" y="618598"/>
            <a:ext cx="7385406" cy="38028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Come </a:t>
            </a:r>
            <a:r>
              <a:rPr lang="en-US" sz="1800" err="1"/>
              <a:t>vediamo</a:t>
            </a:r>
            <a:r>
              <a:rPr lang="en-US" sz="1800" dirty="0"/>
              <a:t>, </a:t>
            </a:r>
            <a:r>
              <a:rPr lang="en-US" sz="1800" err="1"/>
              <a:t>appena</a:t>
            </a:r>
            <a:r>
              <a:rPr lang="en-US" sz="1800" dirty="0"/>
              <a:t> il firewall </a:t>
            </a:r>
            <a:r>
              <a:rPr lang="en-US" sz="1800" err="1"/>
              <a:t>viene</a:t>
            </a:r>
            <a:r>
              <a:rPr lang="en-US" sz="1800" dirty="0"/>
              <a:t> </a:t>
            </a:r>
            <a:r>
              <a:rPr lang="en-US" sz="1800" err="1"/>
              <a:t>attivato</a:t>
            </a:r>
            <a:r>
              <a:rPr lang="en-US" sz="1800" dirty="0"/>
              <a:t>, le </a:t>
            </a:r>
            <a:r>
              <a:rPr lang="en-US" sz="1800" err="1"/>
              <a:t>informazioni</a:t>
            </a:r>
            <a:r>
              <a:rPr lang="en-US" sz="1800" dirty="0"/>
              <a:t> </a:t>
            </a:r>
            <a:r>
              <a:rPr lang="en-US" sz="1800" err="1"/>
              <a:t>precedentemente</a:t>
            </a:r>
            <a:r>
              <a:rPr lang="en-US" sz="1800" dirty="0"/>
              <a:t> </a:t>
            </a:r>
            <a:r>
              <a:rPr lang="en-US" sz="1800" err="1"/>
              <a:t>acquisite</a:t>
            </a:r>
            <a:r>
              <a:rPr lang="en-US" sz="1800" dirty="0"/>
              <a:t> </a:t>
            </a:r>
            <a:r>
              <a:rPr lang="en-US" sz="1800" err="1"/>
              <a:t>risultano</a:t>
            </a:r>
            <a:r>
              <a:rPr lang="en-US" sz="1800" dirty="0"/>
              <a:t> </a:t>
            </a:r>
            <a:r>
              <a:rPr lang="en-US" sz="1800" err="1"/>
              <a:t>più</a:t>
            </a:r>
            <a:r>
              <a:rPr lang="en-US" sz="1800" dirty="0"/>
              <a:t> </a:t>
            </a:r>
            <a:r>
              <a:rPr lang="en-US" sz="1800" err="1"/>
              <a:t>difficili</a:t>
            </a:r>
            <a:r>
              <a:rPr lang="en-US" sz="1800" dirty="0"/>
              <a:t> da </a:t>
            </a:r>
            <a:r>
              <a:rPr lang="en-US" sz="1800" err="1"/>
              <a:t>trovare</a:t>
            </a:r>
            <a:r>
              <a:rPr lang="en-US" sz="1800" dirty="0"/>
              <a:t>, </a:t>
            </a:r>
            <a:r>
              <a:rPr lang="en-US" sz="1800" err="1"/>
              <a:t>anzi</a:t>
            </a:r>
            <a:r>
              <a:rPr lang="en-US" sz="1800" dirty="0"/>
              <a:t>, </a:t>
            </a:r>
            <a:r>
              <a:rPr lang="en-US" sz="1800" err="1"/>
              <a:t>apparentemente</a:t>
            </a:r>
            <a:r>
              <a:rPr lang="en-US" sz="1800" dirty="0"/>
              <a:t> la </a:t>
            </a:r>
            <a:r>
              <a:rPr lang="en-US" sz="1800" err="1"/>
              <a:t>macchina</a:t>
            </a:r>
            <a:r>
              <a:rPr lang="en-US" sz="1800" dirty="0"/>
              <a:t> Windows XP </a:t>
            </a:r>
            <a:r>
              <a:rPr lang="en-US" sz="1800" err="1"/>
              <a:t>sembra</a:t>
            </a:r>
            <a:r>
              <a:rPr lang="en-US" sz="1800" dirty="0"/>
              <a:t> </a:t>
            </a:r>
            <a:r>
              <a:rPr lang="en-US" sz="1800" err="1"/>
              <a:t>essere</a:t>
            </a:r>
            <a:r>
              <a:rPr lang="en-US" sz="1800" dirty="0"/>
              <a:t> </a:t>
            </a:r>
            <a:r>
              <a:rPr lang="en-US" sz="1800" err="1"/>
              <a:t>irraggiungibile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Questo</a:t>
            </a:r>
            <a:r>
              <a:rPr lang="en-US" sz="1800" dirty="0"/>
              <a:t> è </a:t>
            </a:r>
            <a:r>
              <a:rPr lang="en-US" sz="1800" dirty="0" err="1"/>
              <a:t>dovuto</a:t>
            </a:r>
            <a:r>
              <a:rPr lang="en-US" sz="1800" dirty="0"/>
              <a:t> alle </a:t>
            </a:r>
            <a:r>
              <a:rPr lang="en-US" sz="1800" dirty="0" err="1"/>
              <a:t>regole</a:t>
            </a:r>
            <a:r>
              <a:rPr lang="en-US" sz="1800" dirty="0"/>
              <a:t> di Firewall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state </a:t>
            </a:r>
            <a:r>
              <a:rPr lang="en-US" sz="1800" dirty="0" err="1"/>
              <a:t>impostate</a:t>
            </a:r>
            <a:r>
              <a:rPr lang="en-US" sz="1800" dirty="0"/>
              <a:t>.</a:t>
            </a:r>
          </a:p>
          <a:p>
            <a:r>
              <a:rPr lang="en-US" sz="1800" err="1"/>
              <a:t>Questo</a:t>
            </a:r>
            <a:r>
              <a:rPr lang="en-US" sz="1800" dirty="0"/>
              <a:t> </a:t>
            </a:r>
            <a:r>
              <a:rPr lang="en-US" sz="1800" err="1"/>
              <a:t>potrebbe</a:t>
            </a:r>
            <a:r>
              <a:rPr lang="en-US" sz="1800" dirty="0"/>
              <a:t> </a:t>
            </a:r>
            <a:r>
              <a:rPr lang="en-US" sz="1800" err="1"/>
              <a:t>esser</a:t>
            </a:r>
            <a:r>
              <a:rPr lang="en-US" sz="1800" dirty="0"/>
              <a:t> </a:t>
            </a:r>
            <a:r>
              <a:rPr lang="en-US" sz="1800" err="1"/>
              <a:t>dovuto</a:t>
            </a:r>
            <a:r>
              <a:rPr lang="en-US" sz="1800" dirty="0"/>
              <a:t> da </a:t>
            </a:r>
            <a:r>
              <a:rPr lang="en-US" sz="1800" err="1"/>
              <a:t>una</a:t>
            </a:r>
            <a:r>
              <a:rPr lang="en-US" sz="1800" dirty="0"/>
              <a:t> </a:t>
            </a:r>
            <a:r>
              <a:rPr lang="en-US" sz="1800" err="1"/>
              <a:t>categoria</a:t>
            </a:r>
            <a:r>
              <a:rPr lang="en-US" sz="1800" dirty="0"/>
              <a:t> di Firewall </a:t>
            </a:r>
            <a:r>
              <a:rPr lang="en-US" sz="1800" err="1"/>
              <a:t>chiamata</a:t>
            </a:r>
            <a:r>
              <a:rPr lang="en-US" sz="1800" dirty="0"/>
              <a:t>: PACKET FILTERING FIREWALL </a:t>
            </a:r>
            <a:r>
              <a:rPr lang="en-US" sz="1800" err="1"/>
              <a:t>che</a:t>
            </a:r>
            <a:r>
              <a:rPr lang="en-US" sz="1800" dirty="0"/>
              <a:t> 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potrebbe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essere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configurato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per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bloccare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il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traffico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di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scansione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proveniente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da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nmap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. In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tal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caso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, il firewall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potrebbe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riconoscere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il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traffico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di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scansione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come un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comportamento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sospetto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bloccarlo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Oppure</a:t>
            </a:r>
            <a:r>
              <a:rPr lang="en-US" sz="1800" dirty="0">
                <a:solidFill>
                  <a:srgbClr val="FFFFFF"/>
                </a:solidFill>
              </a:rPr>
              <a:t>, 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potrebbe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rilevare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l'attività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di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scansione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come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anomala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bloccare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l'indirizzo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IP del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che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esegue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nmap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per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proteggere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il target da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potenziali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minacce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.(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rilevamento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 di </a:t>
            </a: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intrusioni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 IDS, IPS)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8CA334B-9DE1-363E-045E-170B0ED6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52" y="4932723"/>
            <a:ext cx="6786975" cy="8653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19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Circuito</vt:lpstr>
      <vt:lpstr>ESERCITAZIONE S9-L1</vt:lpstr>
      <vt:lpstr>FIREWALL DISATTIVATO</vt:lpstr>
      <vt:lpstr>FIREWALL ATTIVATO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114</cp:revision>
  <dcterms:created xsi:type="dcterms:W3CDTF">2024-04-22T12:42:19Z</dcterms:created>
  <dcterms:modified xsi:type="dcterms:W3CDTF">2024-04-22T13:19:15Z</dcterms:modified>
</cp:coreProperties>
</file>