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50" r:id="rId1"/>
    <p:sldMasterId id="2147484162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5B61"/>
    <a:srgbClr val="FBFBFB"/>
    <a:srgbClr val="ABBBC1"/>
    <a:srgbClr val="E2E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47" d="100"/>
          <a:sy n="47" d="100"/>
        </p:scale>
        <p:origin x="5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2C27294-6F46-408F-820F-FB80DDF053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52B6D6-EC01-4F1C-BA34-2B0A87B663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05DC1-1DA0-4802-8BFC-5A51951A2E1E}" type="datetimeFigureOut">
              <a:rPr lang="it-IT" smtClean="0"/>
              <a:t>29/03/2023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2A5746-D0EE-4980-A2F9-1EEAB72D0D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CFBDE76-2160-4E37-959E-2BCA913D83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EF0DC-6683-463A-A3B9-F3D3B6886E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5190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828B9-BC13-4054-B42C-8C22A5482F6C}" type="datetimeFigureOut">
              <a:rPr lang="it-IT" noProof="0" smtClean="0"/>
              <a:t>29/03/2023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0EC7B-1EC4-49B2-9D36-0990CC3D1063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810258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604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74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607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08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07C412-3A91-42D6-9B61-4FCDC427A2DF}" type="datetime1">
              <a:rPr lang="it-IT" noProof="0" smtClean="0"/>
              <a:t>29/03/2023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61953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FA54109-2DBF-44E4-B491-5C8B534E9B1F}" type="datetime1">
              <a:rPr lang="it-IT" noProof="0" smtClean="0"/>
              <a:t>29/03/2023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2706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D3B909-5AB1-46A3-A753-94B6F9B0BED5}" type="datetime1">
              <a:rPr lang="it-IT" noProof="0" smtClean="0"/>
              <a:t>29/03/2023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884400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07C412-3A91-42D6-9B61-4FCDC427A2DF}" type="datetime1">
              <a:rPr lang="it-IT" noProof="0" smtClean="0"/>
              <a:t>29/03/2023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3084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3AB055-364E-487C-A7AC-4F0B10DC386A}" type="datetime1">
              <a:rPr lang="it-IT" noProof="0" smtClean="0"/>
              <a:t>29/03/2023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31017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FBFA9F5-A62B-4527-A612-E4EF95C576C6}" type="datetime1">
              <a:rPr lang="it-IT" noProof="0" smtClean="0"/>
              <a:t>29/03/2023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76170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A3CC1B-4CC0-43F6-B4FE-A108262B34F1}" type="datetime1">
              <a:rPr lang="it-IT" noProof="0" smtClean="0"/>
              <a:t>29/03/2023</a:t>
            </a:fld>
            <a:endParaRPr lang="it-IT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66331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D3B909-5AB1-46A3-A753-94B6F9B0BED5}" type="datetime1">
              <a:rPr lang="it-IT" noProof="0" smtClean="0"/>
              <a:t>29/03/2023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5553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F2E543F-C901-4A41-AEA4-880C40EA1C68}" type="datetime1">
              <a:rPr lang="it-IT" noProof="0" smtClean="0"/>
              <a:t>29/03/2023</a:t>
            </a:fld>
            <a:endParaRPr lang="it-I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62552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D3B909-5AB1-46A3-A753-94B6F9B0BED5}" type="datetime1">
              <a:rPr lang="it-IT" noProof="0" smtClean="0"/>
              <a:t>29/03/2023</a:t>
            </a:fld>
            <a:endParaRPr lang="it-IT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6417513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D084F5-34B4-46AE-8DB4-08A7B0B97DD5}" type="datetime1">
              <a:rPr lang="it-IT" noProof="0" smtClean="0"/>
              <a:t>29/03/2023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7223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3AB055-364E-487C-A7AC-4F0B10DC386A}" type="datetime1">
              <a:rPr lang="it-IT" noProof="0" smtClean="0"/>
              <a:t>29/03/2023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80466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9D3B909-5AB1-46A3-A753-94B6F9B0BED5}" type="datetime1">
              <a:rPr lang="it-IT" noProof="0" smtClean="0"/>
              <a:t>29/03/2023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209033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FA54109-2DBF-44E4-B491-5C8B534E9B1F}" type="datetime1">
              <a:rPr lang="it-IT" noProof="0" smtClean="0"/>
              <a:t>29/03/2023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4703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D3B909-5AB1-46A3-A753-94B6F9B0BED5}" type="datetime1">
              <a:rPr lang="it-IT" noProof="0" smtClean="0"/>
              <a:t>29/03/2023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379536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FBFA9F5-A62B-4527-A612-E4EF95C576C6}" type="datetime1">
              <a:rPr lang="it-IT" noProof="0" smtClean="0"/>
              <a:t>29/03/2023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06711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A3CC1B-4CC0-43F6-B4FE-A108262B34F1}" type="datetime1">
              <a:rPr lang="it-IT" noProof="0" smtClean="0"/>
              <a:t>29/03/2023</a:t>
            </a:fld>
            <a:endParaRPr lang="it-IT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3359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D3B909-5AB1-46A3-A753-94B6F9B0BED5}" type="datetime1">
              <a:rPr lang="it-IT" noProof="0" smtClean="0"/>
              <a:t>29/03/2023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382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F2E543F-C901-4A41-AEA4-880C40EA1C68}" type="datetime1">
              <a:rPr lang="it-IT" noProof="0" smtClean="0"/>
              <a:t>29/03/2023</a:t>
            </a:fld>
            <a:endParaRPr lang="it-I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1765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D3B909-5AB1-46A3-A753-94B6F9B0BED5}" type="datetime1">
              <a:rPr lang="it-IT" noProof="0" smtClean="0"/>
              <a:t>29/03/2023</a:t>
            </a:fld>
            <a:endParaRPr lang="it-IT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419831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D084F5-34B4-46AE-8DB4-08A7B0B97DD5}" type="datetime1">
              <a:rPr lang="it-IT" noProof="0" smtClean="0"/>
              <a:t>29/03/2023</a:t>
            </a:fld>
            <a:endParaRPr lang="it-IT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213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9D3B909-5AB1-46A3-A753-94B6F9B0BED5}" type="datetime1">
              <a:rPr lang="it-IT" noProof="0" smtClean="0"/>
              <a:t>29/03/2023</a:t>
            </a:fld>
            <a:endParaRPr lang="it-IT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457666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9D3B909-5AB1-46A3-A753-94B6F9B0BED5}" type="datetime1">
              <a:rPr lang="it-IT" noProof="0" smtClean="0"/>
              <a:t>29/03/2023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CF7BB73-2180-B531-2202-9D18CAC1ED85}"/>
              </a:ext>
            </a:extLst>
          </p:cNvPr>
          <p:cNvSpPr/>
          <p:nvPr userDrawn="1"/>
        </p:nvSpPr>
        <p:spPr>
          <a:xfrm>
            <a:off x="10378205" y="5387238"/>
            <a:ext cx="900000" cy="900000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84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9D3B909-5AB1-46A3-A753-94B6F9B0BED5}" type="datetime1">
              <a:rPr lang="it-IT" noProof="0" smtClean="0"/>
              <a:t>29/03/2023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D04CBAA-2817-D88A-FB5D-3D034B05498D}"/>
              </a:ext>
            </a:extLst>
          </p:cNvPr>
          <p:cNvSpPr/>
          <p:nvPr userDrawn="1"/>
        </p:nvSpPr>
        <p:spPr>
          <a:xfrm>
            <a:off x="10378205" y="5387238"/>
            <a:ext cx="900000" cy="900000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5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di.unimi.i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B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355699"/>
            <a:ext cx="9440034" cy="1391478"/>
          </a:xfrm>
        </p:spPr>
        <p:txBody>
          <a:bodyPr rtlCol="0">
            <a:noAutofit/>
          </a:bodyPr>
          <a:lstStyle/>
          <a:p>
            <a:pPr algn="ctr" rtl="0"/>
            <a:r>
              <a:rPr lang="it-IT" sz="4500" b="1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rPr>
              <a:t>Unity</a:t>
            </a:r>
            <a:r>
              <a:rPr lang="it-IT" sz="4500" b="1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it-IT" sz="4500" b="1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rPr>
              <a:t>vr</a:t>
            </a:r>
            <a:br>
              <a:rPr lang="it-IT" sz="4500" b="1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rPr>
            </a:br>
            <a:r>
              <a:rPr lang="it-IT" sz="4500" b="1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rPr>
              <a:t>project 02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110824"/>
            <a:ext cx="9440034" cy="1391478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2400" u="sng" dirty="0">
                <a:solidFill>
                  <a:schemeClr val="tx1">
                    <a:lumMod val="95000"/>
                  </a:schemeClr>
                </a:solidFill>
                <a:latin typeface="Trebuchet MS" panose="020B0603020202020204" pitchFamily="34" charset="0"/>
              </a:rPr>
              <a:t>Corso Realtà Virtuale 2022/2023</a:t>
            </a:r>
          </a:p>
          <a:p>
            <a:pPr algn="ctr" rtl="0"/>
            <a:r>
              <a:rPr lang="it-IT" sz="2400" dirty="0">
                <a:solidFill>
                  <a:schemeClr val="tx1">
                    <a:lumMod val="95000"/>
                  </a:schemeClr>
                </a:solidFill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susanna.brambilla@unimi.it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A5AE72A6-05E1-613E-55EE-7FD61388FB68}"/>
              </a:ext>
            </a:extLst>
          </p:cNvPr>
          <p:cNvSpPr txBox="1">
            <a:spLocks/>
          </p:cNvSpPr>
          <p:nvPr/>
        </p:nvSpPr>
        <p:spPr>
          <a:xfrm>
            <a:off x="1370693" y="1355698"/>
            <a:ext cx="9440034" cy="2242643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603020202020204" pitchFamily="34" charset="0"/>
              </a:rPr>
              <a:t>WITH UNITY 2020.3.0</a:t>
            </a: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8602C5FF-C5FE-CEF7-1700-D483A0298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0383"/>
            <a:ext cx="10231283" cy="4917881"/>
          </a:xfrm>
        </p:spPr>
        <p:txBody>
          <a:bodyPr rtlCol="0">
            <a:normAutofit fontScale="92500" lnSpcReduction="20000"/>
          </a:bodyPr>
          <a:lstStyle/>
          <a:p>
            <a:pPr marL="4158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+mj-ea"/>
              </a:rPr>
              <a:t>Set up a VR scene for unity and add the XR Origin with the interactors and a locomotion system (the one you prefer)</a:t>
            </a:r>
          </a:p>
          <a:p>
            <a:pPr marL="4158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  <a:ea typeface="+mj-ea"/>
            </a:endParaRPr>
          </a:p>
          <a:p>
            <a:pPr marL="4158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+mj-ea"/>
              </a:rPr>
              <a:t>In the folder related to the second project on upload, you will find different items’ models taken from the Unity Asset Store</a:t>
            </a:r>
          </a:p>
          <a:p>
            <a:pPr marL="644400" lvl="1" indent="-342900"/>
            <a:r>
              <a:rPr lang="it-IT" sz="1800" i="1" dirty="0">
                <a:latin typeface="Trebuchet MS" panose="020B0603020202020204" pitchFamily="34" charset="0"/>
                <a:ea typeface="+mj-ea"/>
              </a:rPr>
              <a:t>Low-Poly </a:t>
            </a:r>
            <a:r>
              <a:rPr lang="it-IT" sz="1800" i="1" dirty="0" err="1">
                <a:latin typeface="Trebuchet MS" panose="020B0603020202020204" pitchFamily="34" charset="0"/>
                <a:ea typeface="+mj-ea"/>
              </a:rPr>
              <a:t>Weapons</a:t>
            </a:r>
            <a:endParaRPr lang="it-IT" sz="1800" i="1" dirty="0">
              <a:latin typeface="Trebuchet MS" panose="020B0603020202020204" pitchFamily="34" charset="0"/>
              <a:ea typeface="+mj-ea"/>
            </a:endParaRPr>
          </a:p>
          <a:p>
            <a:pPr marL="644400" lvl="1" indent="-342900"/>
            <a:r>
              <a:rPr lang="en-US" sz="1800" i="1" dirty="0">
                <a:latin typeface="Trebuchet MS" panose="020B0603020202020204" pitchFamily="34" charset="0"/>
                <a:ea typeface="+mj-ea"/>
              </a:rPr>
              <a:t>TMI-Kitchen</a:t>
            </a:r>
          </a:p>
          <a:p>
            <a:pPr marL="644400" lvl="1" indent="-342900"/>
            <a:r>
              <a:rPr lang="it-IT" sz="1800" i="1" dirty="0">
                <a:latin typeface="Trebuchet MS" panose="020B0603020202020204" pitchFamily="34" charset="0"/>
                <a:ea typeface="+mj-ea"/>
              </a:rPr>
              <a:t>Survival Tools</a:t>
            </a:r>
          </a:p>
          <a:p>
            <a:pPr marL="644400" lvl="1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  <a:ea typeface="+mj-ea"/>
            </a:endParaRPr>
          </a:p>
          <a:p>
            <a:pPr marL="4158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+mj-ea"/>
              </a:rPr>
              <a:t>Choose (at least) one item and make it interactable: add all the components (Collider, </a:t>
            </a:r>
            <a:r>
              <a:rPr lang="en-US" dirty="0" err="1">
                <a:latin typeface="Trebuchet MS" panose="020B0603020202020204" pitchFamily="34" charset="0"/>
                <a:ea typeface="+mj-ea"/>
              </a:rPr>
              <a:t>Rigidbody</a:t>
            </a:r>
            <a:r>
              <a:rPr lang="en-US" dirty="0">
                <a:latin typeface="Trebuchet MS" panose="020B0603020202020204" pitchFamily="34" charset="0"/>
                <a:ea typeface="+mj-ea"/>
              </a:rPr>
              <a:t>, XR Grab Interactable, XR General Grab Transformer) of the default Grab Interactable object</a:t>
            </a:r>
          </a:p>
          <a:p>
            <a:pPr marL="72900" indent="0">
              <a:buNone/>
            </a:pPr>
            <a:endParaRPr lang="en-US" dirty="0">
              <a:latin typeface="Trebuchet MS" panose="020B0603020202020204" pitchFamily="34" charset="0"/>
              <a:ea typeface="+mj-ea"/>
            </a:endParaRPr>
          </a:p>
          <a:p>
            <a:pPr marL="4158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+mj-ea"/>
              </a:rPr>
              <a:t>Create an Interactable Event (e.g., color change on hover, turn off lights when trigger button is pressed, making sounds when grabbed…)</a:t>
            </a:r>
          </a:p>
          <a:p>
            <a:pPr marL="4158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  <a:ea typeface="+mj-ea"/>
            </a:endParaRPr>
          </a:p>
          <a:p>
            <a:pPr marL="4158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+mj-ea"/>
              </a:rPr>
              <a:t>Build the project</a:t>
            </a:r>
          </a:p>
          <a:p>
            <a:pPr marL="644400" lvl="1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  <a:ea typeface="+mj-ea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90B562D6-F142-0929-12CA-5DFF317CA2E8}"/>
              </a:ext>
            </a:extLst>
          </p:cNvPr>
          <p:cNvSpPr txBox="1">
            <a:spLocks/>
          </p:cNvSpPr>
          <p:nvPr/>
        </p:nvSpPr>
        <p:spPr>
          <a:xfrm>
            <a:off x="1130054" y="571718"/>
            <a:ext cx="9931891" cy="786809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603020202020204" pitchFamily="34" charset="0"/>
              </a:rPr>
              <a:t>SET UP – INTERACTOR AND INTERACTABLE</a:t>
            </a:r>
          </a:p>
        </p:txBody>
      </p:sp>
    </p:spTree>
    <p:extLst>
      <p:ext uri="{BB962C8B-B14F-4D97-AF65-F5344CB8AC3E}">
        <p14:creationId xmlns:p14="http://schemas.microsoft.com/office/powerpoint/2010/main" val="223638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8602C5FF-C5FE-CEF7-1700-D483A0298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69774"/>
            <a:ext cx="9440034" cy="4818490"/>
          </a:xfrm>
        </p:spPr>
        <p:txBody>
          <a:bodyPr rtlCol="0">
            <a:normAutofit/>
          </a:bodyPr>
          <a:lstStyle/>
          <a:p>
            <a:pPr marL="4158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+mj-ea"/>
              </a:rPr>
              <a:t>Select File &gt; Build &gt; PC, Mac &amp; Linux Standalone </a:t>
            </a:r>
          </a:p>
          <a:p>
            <a:pPr marL="4158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  <a:ea typeface="+mj-ea"/>
            </a:endParaRPr>
          </a:p>
          <a:p>
            <a:pPr marL="4158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+mj-ea"/>
              </a:rPr>
              <a:t>Drag your scene into Scenes In Build and click on Build button</a:t>
            </a:r>
          </a:p>
          <a:p>
            <a:pPr marL="4158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  <a:ea typeface="+mj-ea"/>
            </a:endParaRPr>
          </a:p>
          <a:p>
            <a:pPr marL="4158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+mj-ea"/>
              </a:rPr>
              <a:t>Some files will be generated: </a:t>
            </a:r>
          </a:p>
          <a:p>
            <a:pPr marL="644400" lvl="1" indent="-342900"/>
            <a:r>
              <a:rPr lang="en-US" dirty="0">
                <a:latin typeface="Trebuchet MS" panose="020B0603020202020204" pitchFamily="34" charset="0"/>
                <a:ea typeface="+mj-ea"/>
              </a:rPr>
              <a:t>The </a:t>
            </a:r>
            <a:r>
              <a:rPr lang="en-US" dirty="0" err="1">
                <a:latin typeface="Trebuchet MS" panose="020B0603020202020204" pitchFamily="34" charset="0"/>
                <a:ea typeface="+mj-ea"/>
              </a:rPr>
              <a:t>MonoBleedingEdge</a:t>
            </a:r>
            <a:r>
              <a:rPr lang="en-US" dirty="0">
                <a:latin typeface="Trebuchet MS" panose="020B0603020202020204" pitchFamily="34" charset="0"/>
                <a:ea typeface="+mj-ea"/>
              </a:rPr>
              <a:t> and the Data folders</a:t>
            </a:r>
          </a:p>
          <a:p>
            <a:pPr marL="644400" lvl="1" indent="-342900"/>
            <a:r>
              <a:rPr lang="en-US" dirty="0">
                <a:latin typeface="Trebuchet MS" panose="020B0603020202020204" pitchFamily="34" charset="0"/>
                <a:ea typeface="+mj-ea"/>
              </a:rPr>
              <a:t>The .</a:t>
            </a:r>
            <a:r>
              <a:rPr lang="en-US" dirty="0" err="1">
                <a:latin typeface="Trebuchet MS" panose="020B0603020202020204" pitchFamily="34" charset="0"/>
                <a:ea typeface="+mj-ea"/>
              </a:rPr>
              <a:t>dll</a:t>
            </a:r>
            <a:r>
              <a:rPr lang="en-US" dirty="0">
                <a:latin typeface="Trebuchet MS" panose="020B0603020202020204" pitchFamily="34" charset="0"/>
                <a:ea typeface="+mj-ea"/>
              </a:rPr>
              <a:t> file</a:t>
            </a:r>
          </a:p>
          <a:p>
            <a:pPr marL="644400" lvl="1" indent="-342900"/>
            <a:r>
              <a:rPr lang="en-US" dirty="0">
                <a:latin typeface="Trebuchet MS" panose="020B0603020202020204" pitchFamily="34" charset="0"/>
                <a:ea typeface="+mj-ea"/>
              </a:rPr>
              <a:t>The </a:t>
            </a:r>
            <a:r>
              <a:rPr lang="en-US" dirty="0" err="1">
                <a:latin typeface="Trebuchet MS" panose="020B0603020202020204" pitchFamily="34" charset="0"/>
                <a:ea typeface="+mj-ea"/>
              </a:rPr>
              <a:t>UnityCrashHandler</a:t>
            </a:r>
            <a:endParaRPr lang="en-US" dirty="0">
              <a:latin typeface="Trebuchet MS" panose="020B0603020202020204" pitchFamily="34" charset="0"/>
              <a:ea typeface="+mj-ea"/>
            </a:endParaRPr>
          </a:p>
          <a:p>
            <a:pPr marL="644400" lvl="1" indent="-342900"/>
            <a:r>
              <a:rPr lang="en-US" dirty="0">
                <a:latin typeface="Trebuchet MS" panose="020B0603020202020204" pitchFamily="34" charset="0"/>
                <a:ea typeface="+mj-ea"/>
              </a:rPr>
              <a:t>The application</a:t>
            </a:r>
          </a:p>
          <a:p>
            <a:pPr marL="644400" lvl="1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  <a:ea typeface="+mj-ea"/>
            </a:endParaRPr>
          </a:p>
          <a:p>
            <a:pPr marL="4158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+mj-ea"/>
              </a:rPr>
              <a:t>Zip all files in a folder and upload it (</a:t>
            </a:r>
            <a:r>
              <a:rPr lang="en-US">
                <a:latin typeface="Trebuchet MS" panose="020B0603020202020204" pitchFamily="34" charset="0"/>
                <a:ea typeface="+mj-ea"/>
              </a:rPr>
              <a:t>deadline 20/04/2023</a:t>
            </a:r>
            <a:r>
              <a:rPr lang="en-US" dirty="0">
                <a:latin typeface="Trebuchet MS" panose="020B0603020202020204" pitchFamily="34" charset="0"/>
                <a:ea typeface="+mj-ea"/>
              </a:rPr>
              <a:t>) to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  <a:ea typeface="+mj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https://upload.di.unimi.it/</a:t>
            </a:r>
            <a:endParaRPr lang="en-US" dirty="0">
              <a:latin typeface="Trebuchet MS" panose="020B0603020202020204" pitchFamily="34" charset="0"/>
              <a:ea typeface="+mj-ea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340D15BE-8170-ABF2-F825-092ECC6395CF}"/>
              </a:ext>
            </a:extLst>
          </p:cNvPr>
          <p:cNvSpPr txBox="1">
            <a:spLocks/>
          </p:cNvSpPr>
          <p:nvPr/>
        </p:nvSpPr>
        <p:spPr>
          <a:xfrm>
            <a:off x="1370693" y="616689"/>
            <a:ext cx="9440034" cy="786809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603020202020204" pitchFamily="34" charset="0"/>
              </a:rPr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4164662158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cco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c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c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1_Pacco">
  <a:themeElements>
    <a:clrScheme name="Pacc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cc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c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6224</TotalTime>
  <Words>218</Words>
  <Application>Microsoft Office PowerPoint</Application>
  <PresentationFormat>Widescreen</PresentationFormat>
  <Paragraphs>33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Arial</vt:lpstr>
      <vt:lpstr>Calibri</vt:lpstr>
      <vt:lpstr>Gill Sans MT</vt:lpstr>
      <vt:lpstr>Trebuchet MS</vt:lpstr>
      <vt:lpstr>Pacco</vt:lpstr>
      <vt:lpstr>1_Pacco</vt:lpstr>
      <vt:lpstr>Unity vr project 02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CAPTURE  AND  CHARACTER RIGGING</dc:title>
  <dc:creator>Susanna Brambilla</dc:creator>
  <cp:lastModifiedBy>Susanna Brambilla</cp:lastModifiedBy>
  <cp:revision>166</cp:revision>
  <dcterms:created xsi:type="dcterms:W3CDTF">2023-02-13T13:21:21Z</dcterms:created>
  <dcterms:modified xsi:type="dcterms:W3CDTF">2023-03-29T10:05:05Z</dcterms:modified>
</cp:coreProperties>
</file>