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0" r:id="rId1"/>
    <p:sldMasterId id="2147484162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B61"/>
    <a:srgbClr val="FBFBFB"/>
    <a:srgbClr val="ABBBC1"/>
    <a:srgbClr val="E2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13/03/2023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07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19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270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8440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308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101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761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633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55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6255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6417513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7223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0466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20903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470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379536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671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335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38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76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4198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21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5766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CF7BB73-2180-B531-2202-9D18CAC1ED85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4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13/03/2023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04CBAA-2817-D88A-FB5D-3D034B05498D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5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di.unimi.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B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55699"/>
            <a:ext cx="9440034" cy="1391478"/>
          </a:xfrm>
        </p:spPr>
        <p:txBody>
          <a:bodyPr rtlCol="0">
            <a:noAutofit/>
          </a:bodyPr>
          <a:lstStyle/>
          <a:p>
            <a:pPr algn="ctr" rtl="0"/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Motion </a:t>
            </a:r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capture</a:t>
            </a:r>
            <a:b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</a:b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project 01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10824"/>
            <a:ext cx="9440034" cy="139147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400" u="sng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Corso Realtà Virtuale 2022/2023</a:t>
            </a:r>
          </a:p>
          <a:p>
            <a:pPr algn="ctr" rtl="0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susanna.brambilla@unimi.it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5AE72A6-05E1-613E-55EE-7FD61388FB68}"/>
              </a:ext>
            </a:extLst>
          </p:cNvPr>
          <p:cNvSpPr txBox="1">
            <a:spLocks/>
          </p:cNvSpPr>
          <p:nvPr/>
        </p:nvSpPr>
        <p:spPr>
          <a:xfrm>
            <a:off x="1370693" y="1355698"/>
            <a:ext cx="9440034" cy="224264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WITH </a:t>
            </a:r>
            <a:r>
              <a:rPr lang="it-IT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BLENDER V2.83</a:t>
            </a:r>
            <a:endParaRPr lang="it-IT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8602C5FF-C5FE-CEF7-1700-D483A029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21635"/>
            <a:ext cx="8588014" cy="5666629"/>
          </a:xfrm>
        </p:spPr>
        <p:txBody>
          <a:bodyPr rtlCol="0">
            <a:normAutofit/>
          </a:bodyPr>
          <a:lstStyle/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Select a mocap .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bvh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file in 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MOCAP_selection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folder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Import the 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Man.fbx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/</a:t>
            </a:r>
            <a:r>
              <a:rPr lang="en-US" dirty="0" err="1">
                <a:latin typeface="Trebuchet MS" panose="020B0603020202020204" pitchFamily="34" charset="0"/>
                <a:ea typeface="+mj-ea"/>
              </a:rPr>
              <a:t>Woman.fbx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 you can find in the Man/Woman folder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Rig the character and apply the mocap animation to the character’ rig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Clean the animation: </a:t>
            </a:r>
          </a:p>
          <a:p>
            <a:pPr marL="644400" lvl="1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If necessary, weight paint</a:t>
            </a:r>
          </a:p>
          <a:p>
            <a:pPr marL="644400" lvl="1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If necessary, change rig position</a:t>
            </a: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Upload the .blend file (deadline 23/03/2023)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https://upload.di.unimi.it/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rebuchet MS" panose="020B0603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638011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5186</TotalTime>
  <Words>100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Trebuchet MS</vt:lpstr>
      <vt:lpstr>Pacco</vt:lpstr>
      <vt:lpstr>1_Pacco</vt:lpstr>
      <vt:lpstr>Motion capture project 01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  AND  CHARACTER RIGGING</dc:title>
  <dc:creator>Susanna Brambilla</dc:creator>
  <cp:lastModifiedBy>Susanna Brambilla</cp:lastModifiedBy>
  <cp:revision>155</cp:revision>
  <dcterms:created xsi:type="dcterms:W3CDTF">2023-02-13T13:21:21Z</dcterms:created>
  <dcterms:modified xsi:type="dcterms:W3CDTF">2023-03-13T21:21:41Z</dcterms:modified>
</cp:coreProperties>
</file>