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0F4"/>
    <a:srgbClr val="7CEBFF"/>
    <a:srgbClr val="754A27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6FD9-478F-8B4B-BF2B-57C5AC41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146D9-0C77-F342-8A13-D773FFF6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0AB9-9F18-D848-935D-3D04BA94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6F92-C769-694D-BDB3-EA361713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0112-7E6D-2D4B-9E4E-B43EECFC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95CC-4CEF-4140-8CAB-37B2D344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B6F26-050E-4F4C-BC5E-C63A3354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506B-5E53-C146-82DB-FB70CDE5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8E3A-EFCB-4C45-93E8-8CFC6736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CF40-68FC-424C-AB5D-54ABA833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960A4-2874-954F-8F25-116E984E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0310-13BC-1C41-A2CE-96C33D65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3923-5C4A-884A-A74F-61D50BF7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4BA6-7E56-9F4A-9C6C-0FC152D3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1457-A124-E54F-BC3A-85B00944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B21A-A003-3B44-A3E1-E7114546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D410-C29F-D54E-86AB-A594BDD0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DDD9-D9C1-264C-8172-007FBB0E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BB2A7-CF01-334D-AAB9-D75B4153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46F3-00E8-E44B-B110-ED60278D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611-1FD1-FB4F-A212-1E84B9C1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8737-5627-9643-A882-640F1968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27F-9BC3-FE43-838B-3ACD5AA4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0765-45FD-7F49-AC2F-942AFA6F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4876-80A9-F140-AEC2-AA8C9900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BF64-72A0-DC43-8F17-A08F31E4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362E-B391-5F41-957E-2BF74DC0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24FB2-2E2D-8D44-83D3-64AE4609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0E78-C869-4042-8F4E-88ACA94E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AE532-0378-224D-AF80-64B7F43C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BF513-9969-CE4B-975F-4422E20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A446-5373-1C47-B834-80F9C0E4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0AFB-5AB2-AB4F-B832-BE6BFD29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797AD-66CA-AB45-9B71-67694C62B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F693-A18D-ED44-9CC5-43C7E839B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F5E4E-8FA0-154B-AEAB-506FA7711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16974-146E-A148-B363-725D8234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66C0A-794C-8E4E-8109-8B99C1AD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245ED-B29F-7D49-94CE-55F8FAE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75DD-8666-324B-A239-62F57A2E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721D-1880-F44C-97CE-2714582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5D44-007D-284B-95A8-DEF9B2A9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31629-9C9A-2949-9936-3CB3D399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1313E-3E6E-F940-ABCA-A730513A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CE15B-19C0-F843-80CD-670DE56D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BE059-0110-0F43-9B17-E14FF3A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C27A-72C1-0347-8778-A682D308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0FF6-3406-3449-9CA7-E9F2BB06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BF9D8-3243-E149-87BB-3480C95E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6AEB4-8FAA-6249-B870-818C0651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0FD2F-1B1F-6340-8E9C-8AAD8758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3EF6-6FFB-7A42-9AAB-A4B962EB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7182-D331-CC43-805E-8F036CD6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039FA-76BA-D74E-9291-8C6273EBE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FBBCC-46D0-5A47-83E2-DE9C0D7EF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BD5D-A63E-2146-B492-C692EEDC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DE74-DE7D-4E42-AFA4-3E138B97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7F0C-688D-C546-9B90-466C4A91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613B-6A15-4943-8761-CD344D01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44512-259F-4440-ABC2-FFED3E6D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DEBB-BBA6-A749-98E7-44EF85B05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AE89-AD3D-5E4B-A6F5-3EE9D35512B6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EC209-317A-AD44-9183-192F0D70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E2EB-0DB1-7B44-81FF-836691D41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8CB1-87B8-7849-A1E5-2E6FC18B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4B5E66-0747-1442-9F65-34D05C628A49}"/>
              </a:ext>
            </a:extLst>
          </p:cNvPr>
          <p:cNvSpPr/>
          <p:nvPr/>
        </p:nvSpPr>
        <p:spPr>
          <a:xfrm>
            <a:off x="2143127" y="4343405"/>
            <a:ext cx="5900736" cy="1228725"/>
          </a:xfrm>
          <a:prstGeom prst="rect">
            <a:avLst/>
          </a:prstGeom>
          <a:solidFill>
            <a:srgbClr val="75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3CE75-3973-284C-B7A5-9921F8106A7A}"/>
              </a:ext>
            </a:extLst>
          </p:cNvPr>
          <p:cNvSpPr/>
          <p:nvPr/>
        </p:nvSpPr>
        <p:spPr>
          <a:xfrm>
            <a:off x="2143128" y="3757613"/>
            <a:ext cx="1471612" cy="985842"/>
          </a:xfrm>
          <a:prstGeom prst="rect">
            <a:avLst/>
          </a:prstGeom>
          <a:solidFill>
            <a:srgbClr val="75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FE6A3-7E9D-A14C-969A-20C082A011B1}"/>
              </a:ext>
            </a:extLst>
          </p:cNvPr>
          <p:cNvSpPr/>
          <p:nvPr/>
        </p:nvSpPr>
        <p:spPr>
          <a:xfrm>
            <a:off x="2143127" y="742955"/>
            <a:ext cx="1471612" cy="742941"/>
          </a:xfrm>
          <a:prstGeom prst="rect">
            <a:avLst/>
          </a:prstGeom>
          <a:solidFill>
            <a:srgbClr val="75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1AFC3-0D02-F043-89A6-DF678E70A858}"/>
              </a:ext>
            </a:extLst>
          </p:cNvPr>
          <p:cNvSpPr/>
          <p:nvPr/>
        </p:nvSpPr>
        <p:spPr>
          <a:xfrm>
            <a:off x="2143127" y="1485896"/>
            <a:ext cx="1471612" cy="2271717"/>
          </a:xfrm>
          <a:prstGeom prst="rect">
            <a:avLst/>
          </a:prstGeom>
          <a:solidFill>
            <a:srgbClr val="7C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E146B2-2AC7-D244-881F-BA07D1039DD5}"/>
              </a:ext>
            </a:extLst>
          </p:cNvPr>
          <p:cNvSpPr/>
          <p:nvPr/>
        </p:nvSpPr>
        <p:spPr>
          <a:xfrm>
            <a:off x="3964777" y="4643679"/>
            <a:ext cx="3600450" cy="45719"/>
          </a:xfrm>
          <a:prstGeom prst="rect">
            <a:avLst/>
          </a:prstGeom>
          <a:solidFill>
            <a:srgbClr val="E7D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230A3-16D7-8B4E-80A6-3B4F7B32714C}"/>
              </a:ext>
            </a:extLst>
          </p:cNvPr>
          <p:cNvSpPr/>
          <p:nvPr/>
        </p:nvSpPr>
        <p:spPr>
          <a:xfrm>
            <a:off x="4350538" y="4481270"/>
            <a:ext cx="633415" cy="208129"/>
          </a:xfrm>
          <a:prstGeom prst="rect">
            <a:avLst/>
          </a:prstGeom>
          <a:solidFill>
            <a:srgbClr val="E7D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A90CE-A038-3F4C-B54E-EEF425506A80}"/>
              </a:ext>
            </a:extLst>
          </p:cNvPr>
          <p:cNvSpPr/>
          <p:nvPr/>
        </p:nvSpPr>
        <p:spPr>
          <a:xfrm>
            <a:off x="5122062" y="4481269"/>
            <a:ext cx="633415" cy="208129"/>
          </a:xfrm>
          <a:prstGeom prst="rect">
            <a:avLst/>
          </a:prstGeom>
          <a:solidFill>
            <a:srgbClr val="E7D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3A003-91D5-EA4A-8061-F3AB50556E41}"/>
              </a:ext>
            </a:extLst>
          </p:cNvPr>
          <p:cNvSpPr/>
          <p:nvPr/>
        </p:nvSpPr>
        <p:spPr>
          <a:xfrm>
            <a:off x="5893587" y="4481270"/>
            <a:ext cx="633415" cy="208129"/>
          </a:xfrm>
          <a:prstGeom prst="rect">
            <a:avLst/>
          </a:prstGeom>
          <a:solidFill>
            <a:srgbClr val="E7D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BC982-18E7-C74B-AD91-72553A8D09ED}"/>
              </a:ext>
            </a:extLst>
          </p:cNvPr>
          <p:cNvSpPr/>
          <p:nvPr/>
        </p:nvSpPr>
        <p:spPr>
          <a:xfrm>
            <a:off x="6665111" y="4481269"/>
            <a:ext cx="633415" cy="208129"/>
          </a:xfrm>
          <a:prstGeom prst="rect">
            <a:avLst/>
          </a:prstGeom>
          <a:solidFill>
            <a:srgbClr val="E7D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ACA770-DEB7-534C-86C3-A27DA8AD875E}"/>
              </a:ext>
            </a:extLst>
          </p:cNvPr>
          <p:cNvCxnSpPr>
            <a:cxnSpLocks/>
          </p:cNvCxnSpPr>
          <p:nvPr/>
        </p:nvCxnSpPr>
        <p:spPr>
          <a:xfrm>
            <a:off x="3857619" y="4343405"/>
            <a:ext cx="0" cy="40005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49A4D0-C3D9-0A48-AC89-91E0BC262A36}"/>
              </a:ext>
            </a:extLst>
          </p:cNvPr>
          <p:cNvCxnSpPr>
            <a:cxnSpLocks/>
          </p:cNvCxnSpPr>
          <p:nvPr/>
        </p:nvCxnSpPr>
        <p:spPr>
          <a:xfrm flipH="1">
            <a:off x="3857620" y="4743455"/>
            <a:ext cx="382428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1454EB-3546-7A45-9A14-2FF55CAEF701}"/>
              </a:ext>
            </a:extLst>
          </p:cNvPr>
          <p:cNvCxnSpPr>
            <a:cxnSpLocks/>
          </p:cNvCxnSpPr>
          <p:nvPr/>
        </p:nvCxnSpPr>
        <p:spPr>
          <a:xfrm>
            <a:off x="7681907" y="4343405"/>
            <a:ext cx="0" cy="40005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F11CF3-34A1-1445-B51B-77B99AF58DAB}"/>
              </a:ext>
            </a:extLst>
          </p:cNvPr>
          <p:cNvSpPr/>
          <p:nvPr/>
        </p:nvSpPr>
        <p:spPr>
          <a:xfrm>
            <a:off x="5038735" y="4817027"/>
            <a:ext cx="1528762" cy="77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BFA13B-591B-3A42-BEDA-898C8B8992C6}"/>
              </a:ext>
            </a:extLst>
          </p:cNvPr>
          <p:cNvSpPr/>
          <p:nvPr/>
        </p:nvSpPr>
        <p:spPr>
          <a:xfrm>
            <a:off x="5117298" y="4774165"/>
            <a:ext cx="250036" cy="714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00EF5B-CCB0-9F47-8067-3F055A87B86A}"/>
              </a:ext>
            </a:extLst>
          </p:cNvPr>
          <p:cNvSpPr/>
          <p:nvPr/>
        </p:nvSpPr>
        <p:spPr>
          <a:xfrm>
            <a:off x="5479252" y="4774165"/>
            <a:ext cx="250036" cy="714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D01083-055F-FA41-A55D-A1596D872FF7}"/>
              </a:ext>
            </a:extLst>
          </p:cNvPr>
          <p:cNvSpPr/>
          <p:nvPr/>
        </p:nvSpPr>
        <p:spPr>
          <a:xfrm>
            <a:off x="5853122" y="4781309"/>
            <a:ext cx="250036" cy="714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173BEE-A0D1-2A49-BC1B-4E11C585833D}"/>
              </a:ext>
            </a:extLst>
          </p:cNvPr>
          <p:cNvSpPr/>
          <p:nvPr/>
        </p:nvSpPr>
        <p:spPr>
          <a:xfrm>
            <a:off x="6215076" y="4781309"/>
            <a:ext cx="250036" cy="714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43D6F-9CC5-6E4D-AB3A-B10A348A84A1}"/>
              </a:ext>
            </a:extLst>
          </p:cNvPr>
          <p:cNvSpPr/>
          <p:nvPr/>
        </p:nvSpPr>
        <p:spPr>
          <a:xfrm>
            <a:off x="5007774" y="5060693"/>
            <a:ext cx="1818098" cy="287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7FD71F6-DFC3-7544-8FAD-EEC36AEE2782}"/>
              </a:ext>
            </a:extLst>
          </p:cNvPr>
          <p:cNvSpPr/>
          <p:nvPr/>
        </p:nvSpPr>
        <p:spPr>
          <a:xfrm>
            <a:off x="2270597" y="1575186"/>
            <a:ext cx="1094103" cy="3368289"/>
          </a:xfrm>
          <a:custGeom>
            <a:avLst/>
            <a:gdLst>
              <a:gd name="connsiteX0" fmla="*/ 629766 w 1415578"/>
              <a:gd name="connsiteY0" fmla="*/ 3368289 h 3368289"/>
              <a:gd name="connsiteX1" fmla="*/ 201141 w 1415578"/>
              <a:gd name="connsiteY1" fmla="*/ 2711064 h 3368289"/>
              <a:gd name="connsiteX2" fmla="*/ 515466 w 1415578"/>
              <a:gd name="connsiteY2" fmla="*/ 2368164 h 3368289"/>
              <a:gd name="connsiteX3" fmla="*/ 486891 w 1415578"/>
              <a:gd name="connsiteY3" fmla="*/ 1710939 h 3368289"/>
              <a:gd name="connsiteX4" fmla="*/ 244003 w 1415578"/>
              <a:gd name="connsiteY4" fmla="*/ 1468052 h 3368289"/>
              <a:gd name="connsiteX5" fmla="*/ 244003 w 1415578"/>
              <a:gd name="connsiteY5" fmla="*/ 1325177 h 3368289"/>
              <a:gd name="connsiteX6" fmla="*/ 586903 w 1415578"/>
              <a:gd name="connsiteY6" fmla="*/ 910839 h 3368289"/>
              <a:gd name="connsiteX7" fmla="*/ 972666 w 1415578"/>
              <a:gd name="connsiteY7" fmla="*/ 1053714 h 3368289"/>
              <a:gd name="connsiteX8" fmla="*/ 972666 w 1415578"/>
              <a:gd name="connsiteY8" fmla="*/ 596514 h 3368289"/>
              <a:gd name="connsiteX9" fmla="*/ 101128 w 1415578"/>
              <a:gd name="connsiteY9" fmla="*/ 596514 h 3368289"/>
              <a:gd name="connsiteX10" fmla="*/ 115416 w 1415578"/>
              <a:gd name="connsiteY10" fmla="*/ 67877 h 3368289"/>
              <a:gd name="connsiteX11" fmla="*/ 972666 w 1415578"/>
              <a:gd name="connsiteY11" fmla="*/ 67877 h 3368289"/>
              <a:gd name="connsiteX12" fmla="*/ 672628 w 1415578"/>
              <a:gd name="connsiteY12" fmla="*/ 625089 h 3368289"/>
              <a:gd name="connsiteX13" fmla="*/ 1244128 w 1415578"/>
              <a:gd name="connsiteY13" fmla="*/ 167889 h 3368289"/>
              <a:gd name="connsiteX14" fmla="*/ 1129828 w 1415578"/>
              <a:gd name="connsiteY14" fmla="*/ 1139439 h 3368289"/>
              <a:gd name="connsiteX15" fmla="*/ 315441 w 1415578"/>
              <a:gd name="connsiteY15" fmla="*/ 896552 h 3368289"/>
              <a:gd name="connsiteX16" fmla="*/ 386878 w 1415578"/>
              <a:gd name="connsiteY16" fmla="*/ 325052 h 3368289"/>
              <a:gd name="connsiteX17" fmla="*/ 886941 w 1415578"/>
              <a:gd name="connsiteY17" fmla="*/ 1082289 h 3368289"/>
              <a:gd name="connsiteX18" fmla="*/ 201141 w 1415578"/>
              <a:gd name="connsiteY18" fmla="*/ 1210877 h 3368289"/>
              <a:gd name="connsiteX19" fmla="*/ 915516 w 1415578"/>
              <a:gd name="connsiteY19" fmla="*/ 1482339 h 3368289"/>
              <a:gd name="connsiteX20" fmla="*/ 101128 w 1415578"/>
              <a:gd name="connsiteY20" fmla="*/ 1553777 h 3368289"/>
              <a:gd name="connsiteX21" fmla="*/ 1415578 w 1415578"/>
              <a:gd name="connsiteY21" fmla="*/ 1753802 h 336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15578" h="3368289">
                <a:moveTo>
                  <a:pt x="629766" y="3368289"/>
                </a:moveTo>
                <a:cubicBezTo>
                  <a:pt x="424978" y="3123020"/>
                  <a:pt x="220191" y="2877751"/>
                  <a:pt x="201141" y="2711064"/>
                </a:cubicBezTo>
                <a:cubicBezTo>
                  <a:pt x="182091" y="2544377"/>
                  <a:pt x="467841" y="2534851"/>
                  <a:pt x="515466" y="2368164"/>
                </a:cubicBezTo>
                <a:cubicBezTo>
                  <a:pt x="563091" y="2201477"/>
                  <a:pt x="532135" y="1860958"/>
                  <a:pt x="486891" y="1710939"/>
                </a:cubicBezTo>
                <a:cubicBezTo>
                  <a:pt x="441647" y="1560920"/>
                  <a:pt x="284484" y="1532346"/>
                  <a:pt x="244003" y="1468052"/>
                </a:cubicBezTo>
                <a:cubicBezTo>
                  <a:pt x="203522" y="1403758"/>
                  <a:pt x="186853" y="1418046"/>
                  <a:pt x="244003" y="1325177"/>
                </a:cubicBezTo>
                <a:cubicBezTo>
                  <a:pt x="301153" y="1232308"/>
                  <a:pt x="465459" y="956083"/>
                  <a:pt x="586903" y="910839"/>
                </a:cubicBezTo>
                <a:cubicBezTo>
                  <a:pt x="708347" y="865595"/>
                  <a:pt x="908372" y="1106101"/>
                  <a:pt x="972666" y="1053714"/>
                </a:cubicBezTo>
                <a:cubicBezTo>
                  <a:pt x="1036960" y="1001326"/>
                  <a:pt x="1117922" y="672714"/>
                  <a:pt x="972666" y="596514"/>
                </a:cubicBezTo>
                <a:cubicBezTo>
                  <a:pt x="827410" y="520314"/>
                  <a:pt x="244003" y="684620"/>
                  <a:pt x="101128" y="596514"/>
                </a:cubicBezTo>
                <a:cubicBezTo>
                  <a:pt x="-41747" y="508408"/>
                  <a:pt x="-29840" y="155983"/>
                  <a:pt x="115416" y="67877"/>
                </a:cubicBezTo>
                <a:cubicBezTo>
                  <a:pt x="260672" y="-20229"/>
                  <a:pt x="879797" y="-24992"/>
                  <a:pt x="972666" y="67877"/>
                </a:cubicBezTo>
                <a:cubicBezTo>
                  <a:pt x="1065535" y="160746"/>
                  <a:pt x="627384" y="608420"/>
                  <a:pt x="672628" y="625089"/>
                </a:cubicBezTo>
                <a:cubicBezTo>
                  <a:pt x="717872" y="641758"/>
                  <a:pt x="1167928" y="82164"/>
                  <a:pt x="1244128" y="167889"/>
                </a:cubicBezTo>
                <a:cubicBezTo>
                  <a:pt x="1320328" y="253614"/>
                  <a:pt x="1284609" y="1017995"/>
                  <a:pt x="1129828" y="1139439"/>
                </a:cubicBezTo>
                <a:cubicBezTo>
                  <a:pt x="975047" y="1260883"/>
                  <a:pt x="439266" y="1032283"/>
                  <a:pt x="315441" y="896552"/>
                </a:cubicBezTo>
                <a:cubicBezTo>
                  <a:pt x="191616" y="760821"/>
                  <a:pt x="291628" y="294096"/>
                  <a:pt x="386878" y="325052"/>
                </a:cubicBezTo>
                <a:cubicBezTo>
                  <a:pt x="482128" y="356008"/>
                  <a:pt x="917897" y="934652"/>
                  <a:pt x="886941" y="1082289"/>
                </a:cubicBezTo>
                <a:cubicBezTo>
                  <a:pt x="855985" y="1229926"/>
                  <a:pt x="196378" y="1144202"/>
                  <a:pt x="201141" y="1210877"/>
                </a:cubicBezTo>
                <a:cubicBezTo>
                  <a:pt x="205903" y="1277552"/>
                  <a:pt x="932185" y="1425189"/>
                  <a:pt x="915516" y="1482339"/>
                </a:cubicBezTo>
                <a:cubicBezTo>
                  <a:pt x="898847" y="1539489"/>
                  <a:pt x="17784" y="1508533"/>
                  <a:pt x="101128" y="1553777"/>
                </a:cubicBezTo>
                <a:cubicBezTo>
                  <a:pt x="184472" y="1599021"/>
                  <a:pt x="1301278" y="1815714"/>
                  <a:pt x="1415578" y="1753802"/>
                </a:cubicBezTo>
              </a:path>
            </a:pathLst>
          </a:cu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0E72EF-44BC-E942-AB79-6EC174C9F126}"/>
              </a:ext>
            </a:extLst>
          </p:cNvPr>
          <p:cNvCxnSpPr>
            <a:cxnSpLocks/>
          </p:cNvCxnSpPr>
          <p:nvPr/>
        </p:nvCxnSpPr>
        <p:spPr>
          <a:xfrm>
            <a:off x="6436544" y="4891383"/>
            <a:ext cx="0" cy="323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D87562-5B45-2D49-82C3-78C2D2FECD87}"/>
              </a:ext>
            </a:extLst>
          </p:cNvPr>
          <p:cNvCxnSpPr>
            <a:cxnSpLocks/>
          </p:cNvCxnSpPr>
          <p:nvPr/>
        </p:nvCxnSpPr>
        <p:spPr>
          <a:xfrm>
            <a:off x="4655364" y="5107281"/>
            <a:ext cx="586952" cy="96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764D2-EE2C-474F-B184-3989E4BCD9E3}"/>
              </a:ext>
            </a:extLst>
          </p:cNvPr>
          <p:cNvSpPr/>
          <p:nvPr/>
        </p:nvSpPr>
        <p:spPr>
          <a:xfrm>
            <a:off x="2328856" y="4955923"/>
            <a:ext cx="2414585" cy="438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pi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CBCCFE-0941-7F40-9D69-9D9DC11DB71B}"/>
              </a:ext>
            </a:extLst>
          </p:cNvPr>
          <p:cNvCxnSpPr>
            <a:cxnSpLocks/>
          </p:cNvCxnSpPr>
          <p:nvPr/>
        </p:nvCxnSpPr>
        <p:spPr>
          <a:xfrm flipH="1" flipV="1">
            <a:off x="2264584" y="4843763"/>
            <a:ext cx="5550678" cy="619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EB5639-FF69-C745-ABD5-EF331E0D3D35}"/>
              </a:ext>
            </a:extLst>
          </p:cNvPr>
          <p:cNvCxnSpPr>
            <a:cxnSpLocks/>
          </p:cNvCxnSpPr>
          <p:nvPr/>
        </p:nvCxnSpPr>
        <p:spPr>
          <a:xfrm>
            <a:off x="7815262" y="4916876"/>
            <a:ext cx="0" cy="6552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093300-45D1-E24B-8467-1DAFA0841F74}"/>
              </a:ext>
            </a:extLst>
          </p:cNvPr>
          <p:cNvCxnSpPr>
            <a:cxnSpLocks/>
          </p:cNvCxnSpPr>
          <p:nvPr/>
        </p:nvCxnSpPr>
        <p:spPr>
          <a:xfrm>
            <a:off x="2270597" y="4845603"/>
            <a:ext cx="8275" cy="72652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94AD05-F52E-6D4F-B1D4-869D69013E86}"/>
              </a:ext>
            </a:extLst>
          </p:cNvPr>
          <p:cNvSpPr/>
          <p:nvPr/>
        </p:nvSpPr>
        <p:spPr>
          <a:xfrm>
            <a:off x="2146678" y="5572130"/>
            <a:ext cx="5897177" cy="1378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74C97E-4F1B-B148-B808-EE27FF5DDD6F}"/>
              </a:ext>
            </a:extLst>
          </p:cNvPr>
          <p:cNvSpPr/>
          <p:nvPr/>
        </p:nvSpPr>
        <p:spPr>
          <a:xfrm>
            <a:off x="436373" y="5180093"/>
            <a:ext cx="2414585" cy="69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9E5574-CA99-AA49-8C7E-8104EEBD4E96}"/>
              </a:ext>
            </a:extLst>
          </p:cNvPr>
          <p:cNvSpPr/>
          <p:nvPr/>
        </p:nvSpPr>
        <p:spPr>
          <a:xfrm>
            <a:off x="2278635" y="5668429"/>
            <a:ext cx="572324" cy="1024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4D45A-0E0F-6E4C-948F-643F5C062A82}"/>
              </a:ext>
            </a:extLst>
          </p:cNvPr>
          <p:cNvSpPr/>
          <p:nvPr/>
        </p:nvSpPr>
        <p:spPr>
          <a:xfrm>
            <a:off x="7298526" y="5675450"/>
            <a:ext cx="573877" cy="1209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36394-55D7-B644-AE62-DE1A652FF2F5}"/>
              </a:ext>
            </a:extLst>
          </p:cNvPr>
          <p:cNvSpPr txBox="1"/>
          <p:nvPr/>
        </p:nvSpPr>
        <p:spPr>
          <a:xfrm>
            <a:off x="9238091" y="497851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cm 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587BC9F-BEEE-6249-9F2D-B7EF02D9E964}"/>
              </a:ext>
            </a:extLst>
          </p:cNvPr>
          <p:cNvCxnSpPr>
            <a:cxnSpLocks/>
          </p:cNvCxnSpPr>
          <p:nvPr/>
        </p:nvCxnSpPr>
        <p:spPr>
          <a:xfrm rot="10800000">
            <a:off x="8107432" y="4916876"/>
            <a:ext cx="765481" cy="555304"/>
          </a:xfrm>
          <a:prstGeom prst="bentConnector3">
            <a:avLst>
              <a:gd name="adj1" fmla="val -52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3BBF55-EEF0-EB49-A1E4-F42274C7D7A8}"/>
              </a:ext>
            </a:extLst>
          </p:cNvPr>
          <p:cNvCxnSpPr/>
          <p:nvPr/>
        </p:nvCxnSpPr>
        <p:spPr>
          <a:xfrm>
            <a:off x="2264584" y="6051884"/>
            <a:ext cx="5607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D6E0077-1E91-B541-998A-388AF4B2FE15}"/>
              </a:ext>
            </a:extLst>
          </p:cNvPr>
          <p:cNvSpPr txBox="1"/>
          <p:nvPr/>
        </p:nvSpPr>
        <p:spPr>
          <a:xfrm>
            <a:off x="4636323" y="62003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cm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C604977-6490-6142-BB75-A152C2153C70}"/>
              </a:ext>
            </a:extLst>
          </p:cNvPr>
          <p:cNvCxnSpPr>
            <a:cxnSpLocks/>
          </p:cNvCxnSpPr>
          <p:nvPr/>
        </p:nvCxnSpPr>
        <p:spPr>
          <a:xfrm flipH="1">
            <a:off x="9269021" y="4042611"/>
            <a:ext cx="741253" cy="87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B890F10-B36F-AE41-B2AE-CD90D3C310BE}"/>
              </a:ext>
            </a:extLst>
          </p:cNvPr>
          <p:cNvSpPr txBox="1"/>
          <p:nvPr/>
        </p:nvSpPr>
        <p:spPr>
          <a:xfrm rot="18535342">
            <a:off x="9137060" y="421236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cm </a:t>
            </a:r>
          </a:p>
        </p:txBody>
      </p:sp>
    </p:spTree>
    <p:extLst>
      <p:ext uri="{BB962C8B-B14F-4D97-AF65-F5344CB8AC3E}">
        <p14:creationId xmlns:p14="http://schemas.microsoft.com/office/powerpoint/2010/main" val="10684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3565B5-84A9-C946-8F7E-54DE604F003A}"/>
              </a:ext>
            </a:extLst>
          </p:cNvPr>
          <p:cNvSpPr/>
          <p:nvPr/>
        </p:nvSpPr>
        <p:spPr>
          <a:xfrm>
            <a:off x="2071275" y="2530188"/>
            <a:ext cx="720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BED67-2DB7-234F-8FF0-0DBF561C87FE}"/>
              </a:ext>
            </a:extLst>
          </p:cNvPr>
          <p:cNvSpPr/>
          <p:nvPr/>
        </p:nvSpPr>
        <p:spPr>
          <a:xfrm>
            <a:off x="4468551" y="2951706"/>
            <a:ext cx="3096000" cy="198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p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F7F8E-3E1C-CE42-9586-4AD6AA209823}"/>
              </a:ext>
            </a:extLst>
          </p:cNvPr>
          <p:cNvSpPr/>
          <p:nvPr/>
        </p:nvSpPr>
        <p:spPr>
          <a:xfrm>
            <a:off x="6607660" y="2972976"/>
            <a:ext cx="2448000" cy="198000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3629D-A4BE-5E4D-BB06-B4649FA66CBE}"/>
              </a:ext>
            </a:extLst>
          </p:cNvPr>
          <p:cNvSpPr/>
          <p:nvPr/>
        </p:nvSpPr>
        <p:spPr>
          <a:xfrm>
            <a:off x="8643939" y="350627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88A3F2-53A0-AF45-9032-583B2B8C85FC}"/>
              </a:ext>
            </a:extLst>
          </p:cNvPr>
          <p:cNvSpPr/>
          <p:nvPr/>
        </p:nvSpPr>
        <p:spPr>
          <a:xfrm>
            <a:off x="8639174" y="4258756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F4892-1AED-AD4C-ADEC-4CBA7488F2F7}"/>
              </a:ext>
            </a:extLst>
          </p:cNvPr>
          <p:cNvSpPr txBox="1"/>
          <p:nvPr/>
        </p:nvSpPr>
        <p:spPr>
          <a:xfrm>
            <a:off x="9758362" y="393443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2.8 cm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C23A84-6994-9347-A337-5E1A50238C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747173" y="3551284"/>
            <a:ext cx="1416910" cy="383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6798C8-A3B1-2249-BE44-D3E493246036}"/>
              </a:ext>
            </a:extLst>
          </p:cNvPr>
          <p:cNvCxnSpPr>
            <a:cxnSpLocks/>
          </p:cNvCxnSpPr>
          <p:nvPr/>
        </p:nvCxnSpPr>
        <p:spPr>
          <a:xfrm flipV="1">
            <a:off x="8693174" y="4119100"/>
            <a:ext cx="1470909" cy="190504"/>
          </a:xfrm>
          <a:prstGeom prst="bentConnector3">
            <a:avLst>
              <a:gd name="adj1" fmla="val 1043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9CC9AA-E48E-D24C-8744-094BE2CF5071}"/>
              </a:ext>
            </a:extLst>
          </p:cNvPr>
          <p:cNvCxnSpPr>
            <a:endCxn id="7" idx="0"/>
          </p:cNvCxnSpPr>
          <p:nvPr/>
        </p:nvCxnSpPr>
        <p:spPr>
          <a:xfrm flipH="1">
            <a:off x="8697939" y="1820349"/>
            <a:ext cx="1466144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876617-C3FF-F74E-924F-DA304D4D7AB2}"/>
              </a:ext>
            </a:extLst>
          </p:cNvPr>
          <p:cNvSpPr txBox="1"/>
          <p:nvPr/>
        </p:nvSpPr>
        <p:spPr>
          <a:xfrm>
            <a:off x="10127130" y="14660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mm D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7EF68EF-F159-1D49-9F16-DFAD781B9DBB}"/>
              </a:ext>
            </a:extLst>
          </p:cNvPr>
          <p:cNvCxnSpPr>
            <a:cxnSpLocks/>
          </p:cNvCxnSpPr>
          <p:nvPr/>
        </p:nvCxnSpPr>
        <p:spPr>
          <a:xfrm>
            <a:off x="9071669" y="2998527"/>
            <a:ext cx="2001144" cy="892222"/>
          </a:xfrm>
          <a:prstGeom prst="bentConnector3">
            <a:avLst>
              <a:gd name="adj1" fmla="val 99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3491F0-AE3F-7E45-BFDE-4258392A6C88}"/>
              </a:ext>
            </a:extLst>
          </p:cNvPr>
          <p:cNvSpPr txBox="1"/>
          <p:nvPr/>
        </p:nvSpPr>
        <p:spPr>
          <a:xfrm>
            <a:off x="10667092" y="386615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5.4 cm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36C6B85-2051-4B4C-8588-2DA2FF514746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111015" y="4235482"/>
            <a:ext cx="1961798" cy="730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D6C894-A1F4-5447-9467-BCD325EB1700}"/>
              </a:ext>
            </a:extLst>
          </p:cNvPr>
          <p:cNvSpPr/>
          <p:nvPr/>
        </p:nvSpPr>
        <p:spPr>
          <a:xfrm>
            <a:off x="7614571" y="2928713"/>
            <a:ext cx="14400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0EB129-83FC-6746-880B-99654F6CFED9}"/>
              </a:ext>
            </a:extLst>
          </p:cNvPr>
          <p:cNvSpPr/>
          <p:nvPr/>
        </p:nvSpPr>
        <p:spPr>
          <a:xfrm>
            <a:off x="7626000" y="4965865"/>
            <a:ext cx="14400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CC731C-A75A-324A-A0B6-03310398DC60}"/>
              </a:ext>
            </a:extLst>
          </p:cNvPr>
          <p:cNvSpPr/>
          <p:nvPr/>
        </p:nvSpPr>
        <p:spPr>
          <a:xfrm>
            <a:off x="7448546" y="4933966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F31FAA-AD7E-5C47-A612-3892934C9BA5}"/>
              </a:ext>
            </a:extLst>
          </p:cNvPr>
          <p:cNvSpPr/>
          <p:nvPr/>
        </p:nvSpPr>
        <p:spPr>
          <a:xfrm>
            <a:off x="7448593" y="288607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78B8A25-F5EE-B245-958F-F11794F948B6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 rot="16200000" flipH="1">
            <a:off x="7523764" y="2864906"/>
            <a:ext cx="69636" cy="111978"/>
          </a:xfrm>
          <a:prstGeom prst="bentConnector4">
            <a:avLst>
              <a:gd name="adj1" fmla="val -1069553"/>
              <a:gd name="adj2" fmla="val 1048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E83178C-0D1F-554E-9289-5740A602DAF7}"/>
              </a:ext>
            </a:extLst>
          </p:cNvPr>
          <p:cNvSpPr txBox="1"/>
          <p:nvPr/>
        </p:nvSpPr>
        <p:spPr>
          <a:xfrm>
            <a:off x="7237414" y="179263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mm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B102D5-DB9D-5F49-A55B-119596CFC86C}"/>
              </a:ext>
            </a:extLst>
          </p:cNvPr>
          <p:cNvCxnSpPr>
            <a:cxnSpLocks/>
          </p:cNvCxnSpPr>
          <p:nvPr/>
        </p:nvCxnSpPr>
        <p:spPr>
          <a:xfrm flipH="1">
            <a:off x="7556546" y="1768496"/>
            <a:ext cx="2588369" cy="113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77BFF2F-D1E1-B74C-80A9-8F7D13FA51D1}"/>
              </a:ext>
            </a:extLst>
          </p:cNvPr>
          <p:cNvCxnSpPr>
            <a:cxnSpLocks/>
            <a:stCxn id="42" idx="2"/>
          </p:cNvCxnSpPr>
          <p:nvPr/>
        </p:nvCxnSpPr>
        <p:spPr>
          <a:xfrm rot="10800000" flipV="1">
            <a:off x="6705841" y="2940077"/>
            <a:ext cx="742752" cy="2025788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899B32F-EC35-3549-A03D-5AE588AFD02A}"/>
              </a:ext>
            </a:extLst>
          </p:cNvPr>
          <p:cNvCxnSpPr>
            <a:endCxn id="41" idx="2"/>
          </p:cNvCxnSpPr>
          <p:nvPr/>
        </p:nvCxnSpPr>
        <p:spPr>
          <a:xfrm>
            <a:off x="6712940" y="4987966"/>
            <a:ext cx="73560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2C0998-6E39-B54D-9EF1-DB0958251090}"/>
              </a:ext>
            </a:extLst>
          </p:cNvPr>
          <p:cNvSpPr txBox="1"/>
          <p:nvPr/>
        </p:nvSpPr>
        <p:spPr>
          <a:xfrm>
            <a:off x="6435084" y="37911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4.9cm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D2F1BB-913E-C043-883C-8A3A361B1F4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502593" y="1487346"/>
            <a:ext cx="10164" cy="13987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1CD63-5FEF-F64E-A5A3-1DBBEDAB2337}"/>
              </a:ext>
            </a:extLst>
          </p:cNvPr>
          <p:cNvCxnSpPr>
            <a:cxnSpLocks/>
          </p:cNvCxnSpPr>
          <p:nvPr/>
        </p:nvCxnSpPr>
        <p:spPr>
          <a:xfrm flipV="1">
            <a:off x="5388313" y="1466076"/>
            <a:ext cx="10164" cy="13987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91B5D42-0B06-1C4F-B20B-7CB5C4637234}"/>
              </a:ext>
            </a:extLst>
          </p:cNvPr>
          <p:cNvCxnSpPr/>
          <p:nvPr/>
        </p:nvCxnSpPr>
        <p:spPr>
          <a:xfrm>
            <a:off x="5424757" y="1487346"/>
            <a:ext cx="2088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E56DE3E-73DE-6048-A990-DA563F584F0B}"/>
              </a:ext>
            </a:extLst>
          </p:cNvPr>
          <p:cNvSpPr txBox="1"/>
          <p:nvPr/>
        </p:nvSpPr>
        <p:spPr>
          <a:xfrm>
            <a:off x="6096000" y="102829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5.8 cm 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02DDDC-46BC-4746-8FD7-888EAA7A7850}"/>
              </a:ext>
            </a:extLst>
          </p:cNvPr>
          <p:cNvSpPr/>
          <p:nvPr/>
        </p:nvSpPr>
        <p:spPr>
          <a:xfrm>
            <a:off x="5334264" y="4957576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F8FA629-3D80-3041-B504-354B63DB0080}"/>
              </a:ext>
            </a:extLst>
          </p:cNvPr>
          <p:cNvSpPr/>
          <p:nvPr/>
        </p:nvSpPr>
        <p:spPr>
          <a:xfrm>
            <a:off x="5334311" y="29096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42A651-CA50-554A-B695-97CF140AF7C6}"/>
              </a:ext>
            </a:extLst>
          </p:cNvPr>
          <p:cNvSpPr/>
          <p:nvPr/>
        </p:nvSpPr>
        <p:spPr>
          <a:xfrm>
            <a:off x="6413065" y="3095779"/>
            <a:ext cx="216000" cy="43200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C11819-E0A3-3A46-997D-4B1524F27EF5}"/>
              </a:ext>
            </a:extLst>
          </p:cNvPr>
          <p:cNvCxnSpPr>
            <a:cxnSpLocks/>
          </p:cNvCxnSpPr>
          <p:nvPr/>
        </p:nvCxnSpPr>
        <p:spPr>
          <a:xfrm>
            <a:off x="7564551" y="5954168"/>
            <a:ext cx="14837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12073C-0A77-2C48-BA90-3CB5A0904A5C}"/>
              </a:ext>
            </a:extLst>
          </p:cNvPr>
          <p:cNvCxnSpPr>
            <a:cxnSpLocks/>
          </p:cNvCxnSpPr>
          <p:nvPr/>
        </p:nvCxnSpPr>
        <p:spPr>
          <a:xfrm flipV="1">
            <a:off x="7625501" y="5041967"/>
            <a:ext cx="12740" cy="9122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2402C4-152B-3844-B8A8-B9D6E07E7806}"/>
              </a:ext>
            </a:extLst>
          </p:cNvPr>
          <p:cNvCxnSpPr>
            <a:cxnSpLocks/>
          </p:cNvCxnSpPr>
          <p:nvPr/>
        </p:nvCxnSpPr>
        <p:spPr>
          <a:xfrm flipV="1">
            <a:off x="9047260" y="5024279"/>
            <a:ext cx="0" cy="929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0F697E3-0C3E-8541-AD73-88F094B01F51}"/>
              </a:ext>
            </a:extLst>
          </p:cNvPr>
          <p:cNvSpPr txBox="1"/>
          <p:nvPr/>
        </p:nvSpPr>
        <p:spPr>
          <a:xfrm>
            <a:off x="8013589" y="59923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cm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6E22FD-2327-D849-AD2F-056B4FDAA6F5}"/>
              </a:ext>
            </a:extLst>
          </p:cNvPr>
          <p:cNvCxnSpPr>
            <a:cxnSpLocks/>
          </p:cNvCxnSpPr>
          <p:nvPr/>
        </p:nvCxnSpPr>
        <p:spPr>
          <a:xfrm>
            <a:off x="4468551" y="5065576"/>
            <a:ext cx="4586020" cy="2493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04737-E5E0-B341-9351-6457193B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7" y="0"/>
            <a:ext cx="1149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4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2020-03-07T08:25:02Z</dcterms:created>
  <dcterms:modified xsi:type="dcterms:W3CDTF">2020-03-23T19:38:50Z</dcterms:modified>
</cp:coreProperties>
</file>