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CB0F-A097-4C43-90CA-18C55041C7E2}" type="datetimeFigureOut">
              <a:rPr lang="es-ES" smtClean="0"/>
              <a:pPr/>
              <a:t>02/11/2017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74A3-70D6-4F20-BD31-1107FF5665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datacenter.techtarget.com/es/definicion/Gestion-de-proyectos-de-T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Generalidades Gerencia de Proyectos: Gestión de áreas de conocimiento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2914648" cy="1752600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Elaborado por: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Andrea </a:t>
            </a:r>
            <a:r>
              <a:rPr lang="es-ES" dirty="0" smtClean="0">
                <a:solidFill>
                  <a:schemeClr val="tx1"/>
                </a:solidFill>
              </a:rPr>
              <a:t>Victoria Pérez Arias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2017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isiweb\Documents\GitHub\GerenciaProyectosInformaticos Andrea\img\logoUN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6000750" cy="1266825"/>
          </a:xfrm>
          <a:prstGeom prst="rect">
            <a:avLst/>
          </a:prstGeom>
          <a:noFill/>
        </p:spPr>
      </p:pic>
      <p:pic>
        <p:nvPicPr>
          <p:cNvPr id="1028" name="Picture 4" descr="Resultado de imagen para informat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3071754" cy="2047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Bibliografía</a:t>
            </a:r>
            <a:endParaRPr lang="es-E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Tomado de </a:t>
            </a:r>
            <a:r>
              <a:rPr lang="es-ES" dirty="0" smtClean="0">
                <a:hlinkClick r:id="rId2"/>
              </a:rPr>
              <a:t>http://searchdatacenter.techtarget.com/es/definicion/Gestion-de-proyectos-de-TI</a:t>
            </a:r>
            <a:r>
              <a:rPr lang="es-ES" dirty="0" smtClean="0"/>
              <a:t>.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Áreas de conocimiento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Las áreas de conocimiento limitan diferentes acciones realizadas por el director del proyecto a largo plazo. </a:t>
            </a:r>
            <a:endParaRPr lang="es-ES" dirty="0"/>
          </a:p>
        </p:txBody>
      </p:sp>
      <p:pic>
        <p:nvPicPr>
          <p:cNvPr id="9218" name="Picture 2" descr="Resultado de imagen para areas de conocimiento 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286124"/>
            <a:ext cx="4357718" cy="2785473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71472" y="6072206"/>
            <a:ext cx="8229600" cy="111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1600" dirty="0" smtClean="0"/>
              <a:t>Tomado de: jaimequintero.jimdo.com/contenidos-del-curso/areas-de-conocimiento-de-la-gesti%C3%B3n-de-proyectos/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del alcance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Sirva para definir, documentar y aprobar el alcance del proyecto y lo que contiene y no contiene. El alcance del proyecto está protegido contra cambios no autorizados, y debe ser validado por los interesados del proyecto para su aceptación</a:t>
            </a:r>
            <a:endParaRPr lang="es-ES" dirty="0"/>
          </a:p>
        </p:txBody>
      </p:sp>
      <p:pic>
        <p:nvPicPr>
          <p:cNvPr id="8194" name="Picture 2" descr="Resultado de imagen para alcance del 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572008"/>
            <a:ext cx="3643338" cy="2058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Interesados</a:t>
            </a:r>
            <a:b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Cliente: Autoriza y define el alcance</a:t>
            </a:r>
          </a:p>
          <a:p>
            <a:pPr algn="just"/>
            <a:r>
              <a:rPr lang="es-ES" dirty="0" smtClean="0"/>
              <a:t>Patrocinador: Asigna la toma de decisiones y apoya la asignación de recursos</a:t>
            </a:r>
          </a:p>
          <a:p>
            <a:pPr algn="just"/>
            <a:r>
              <a:rPr lang="es-ES" dirty="0" smtClean="0"/>
              <a:t>Cliente del proyecto: Es responsable del proyecto, crea la planificación</a:t>
            </a:r>
          </a:p>
          <a:p>
            <a:pPr algn="just"/>
            <a:r>
              <a:rPr lang="es-ES" dirty="0" smtClean="0"/>
              <a:t>Miembros del equipo: Colaboradores que ayudan en los logros del proyecto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del cronograma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cronograma del proyecto es definido por las horas de trabajo, hitos del proyecto y la fecha límite del proyecto. La disponibilidad del equipo esta documentado y planeado en consecuencia. El director del proyecto trabaja en equipo  para definir las tareas del proyecto y estimaciones de la </a:t>
            </a:r>
            <a:r>
              <a:rPr lang="es-ES" dirty="0" smtClean="0"/>
              <a:t>duración </a:t>
            </a:r>
            <a:r>
              <a:rPr lang="es-ES" dirty="0" smtClean="0"/>
              <a:t>de las tareas.</a:t>
            </a:r>
            <a:endParaRPr lang="es-ES" dirty="0"/>
          </a:p>
        </p:txBody>
      </p:sp>
      <p:pic>
        <p:nvPicPr>
          <p:cNvPr id="6146" name="Picture 2" descr="Resultado de imagen para cronograma anima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130513"/>
            <a:ext cx="2357454" cy="1727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los costes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Se estiman los costos del proyecto para asignar un presupuesto para el mismo. Éstos incluyen los materiales, servicios, instalaciones y otros gastos del proyecto.</a:t>
            </a:r>
            <a:endParaRPr lang="es-ES" dirty="0"/>
          </a:p>
        </p:txBody>
      </p:sp>
      <p:sp>
        <p:nvSpPr>
          <p:cNvPr id="5122" name="AutoShape 2" descr="Resultado de imagen para costes del proyec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24" name="AutoShape 4" descr="Resultado de imagen para costes del proyec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l="20864" t="45899" r="58272" b="29687"/>
          <a:stretch>
            <a:fillRect/>
          </a:stretch>
        </p:blipFill>
        <p:spPr bwMode="auto">
          <a:xfrm>
            <a:off x="1428728" y="3857628"/>
            <a:ext cx="271464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calidad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define a través de </a:t>
            </a:r>
            <a:r>
              <a:rPr lang="es-ES" dirty="0" smtClean="0"/>
              <a:t>métricas </a:t>
            </a:r>
            <a:r>
              <a:rPr lang="es-ES" dirty="0" smtClean="0"/>
              <a:t>específicas acordado entre las partes interesadas. Los programas y políticas de garantía de calidad representan el trabajo del proyecto y el control de calidad inspecciona el trabajo.</a:t>
            </a:r>
            <a:endParaRPr lang="es-ES" dirty="0"/>
          </a:p>
        </p:txBody>
      </p:sp>
      <p:pic>
        <p:nvPicPr>
          <p:cNvPr id="4098" name="Picture 2" descr="Resultado de imagen para gestion de la calidad del 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929066"/>
            <a:ext cx="2857500" cy="2714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Gestión de los recursos humanos del proyecto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director del proyecto trabaja con un equipo para verificar que cada miembro está completando sus asignaciones, y existe una colaboración y participación constante entre equipo.</a:t>
            </a:r>
            <a:endParaRPr lang="es-ES" dirty="0"/>
          </a:p>
        </p:txBody>
      </p:sp>
      <p:pic>
        <p:nvPicPr>
          <p:cNvPr id="3074" name="Picture 2" descr="Resultado de imagen para recursos humanos del 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857628"/>
            <a:ext cx="3714750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  <a:t>Características de un Gerente:</a:t>
            </a:r>
            <a:br>
              <a:rPr lang="es-ES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Tener iniciativa y liderazgo</a:t>
            </a:r>
          </a:p>
          <a:p>
            <a:r>
              <a:rPr lang="es-ES" dirty="0" smtClean="0"/>
              <a:t>Ser flexible</a:t>
            </a:r>
          </a:p>
          <a:p>
            <a:r>
              <a:rPr lang="es-ES" dirty="0" smtClean="0"/>
              <a:t>Proactivo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Influyente</a:t>
            </a:r>
            <a:endParaRPr lang="es-ES" dirty="0" smtClean="0"/>
          </a:p>
          <a:p>
            <a:r>
              <a:rPr lang="es-ES" dirty="0" smtClean="0"/>
              <a:t>Tener liderazgo</a:t>
            </a:r>
          </a:p>
          <a:p>
            <a:r>
              <a:rPr lang="es-ES" dirty="0" smtClean="0"/>
              <a:t>Ser disciplinado</a:t>
            </a:r>
          </a:p>
          <a:p>
            <a:r>
              <a:rPr lang="es-ES" dirty="0" smtClean="0"/>
              <a:t>Generalista</a:t>
            </a:r>
          </a:p>
          <a:p>
            <a:r>
              <a:rPr lang="es-ES" dirty="0" smtClean="0"/>
              <a:t>Ambicioso</a:t>
            </a:r>
          </a:p>
          <a:p>
            <a:r>
              <a:rPr lang="es-ES" dirty="0" smtClean="0"/>
              <a:t>Comunicador</a:t>
            </a:r>
          </a:p>
          <a:p>
            <a:r>
              <a:rPr lang="es-ES" dirty="0" smtClean="0"/>
              <a:t>Ser organizado</a:t>
            </a:r>
          </a:p>
          <a:p>
            <a:r>
              <a:rPr lang="es-ES" dirty="0" smtClean="0"/>
              <a:t>Capaz de identificar problemas</a:t>
            </a:r>
          </a:p>
          <a:p>
            <a:r>
              <a:rPr lang="es-ES" dirty="0" smtClean="0"/>
              <a:t>Curiosidad</a:t>
            </a:r>
          </a:p>
          <a:p>
            <a:r>
              <a:rPr lang="es-ES" dirty="0" smtClean="0"/>
              <a:t>Saber tomar decisiones</a:t>
            </a:r>
          </a:p>
          <a:p>
            <a:r>
              <a:rPr lang="es-ES" dirty="0" smtClean="0"/>
              <a:t>interés</a:t>
            </a:r>
          </a:p>
          <a:p>
            <a:r>
              <a:rPr lang="es-ES" dirty="0" smtClean="0"/>
              <a:t>Capacidad de aprendizaje</a:t>
            </a:r>
            <a:endParaRPr lang="es-ES" dirty="0"/>
          </a:p>
        </p:txBody>
      </p:sp>
      <p:pic>
        <p:nvPicPr>
          <p:cNvPr id="2050" name="Picture 2" descr="Resultado de imagen para geren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57364"/>
            <a:ext cx="2857500" cy="1695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348</Words>
  <Application>Microsoft Office PowerPoint</Application>
  <PresentationFormat>Presentación en pantalla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Generalidades Gerencia de Proyectos: Gestión de áreas de conocimiento</vt:lpstr>
      <vt:lpstr>Áreas de conocimiento del proyecto</vt:lpstr>
      <vt:lpstr>Gestión del alcance del proyecto</vt:lpstr>
      <vt:lpstr>Interesados </vt:lpstr>
      <vt:lpstr>Gestión del cronograma del proyecto</vt:lpstr>
      <vt:lpstr>Gestión de los costes del proyecto</vt:lpstr>
      <vt:lpstr>Gestión de calidad del proyecto</vt:lpstr>
      <vt:lpstr>Gestión de los recursos humanos del proyecto</vt:lpstr>
      <vt:lpstr>Características de un Gerente: 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Gerencia de Proyectos: Gestión de áreas de conocimiento</dc:title>
  <dc:creator>disiweb</dc:creator>
  <cp:lastModifiedBy>disiweb</cp:lastModifiedBy>
  <cp:revision>18</cp:revision>
  <dcterms:created xsi:type="dcterms:W3CDTF">2017-11-02T00:53:49Z</dcterms:created>
  <dcterms:modified xsi:type="dcterms:W3CDTF">2017-11-02T14:41:06Z</dcterms:modified>
</cp:coreProperties>
</file>