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33DB-7D4D-43F9-8625-4844F9D59A8B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E454-F604-4D25-AD03-1AC3A0992D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datacenter.techtarget.com/es/definicion/Gestion-de-proyectos-de-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Generalidades Gerencia de Proyectos Informáticos: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Áreas </a:t>
            </a:r>
            <a:r>
              <a:rPr lang="es-ES" b="1" smtClean="0">
                <a:solidFill>
                  <a:schemeClr val="accent5">
                    <a:lumMod val="75000"/>
                  </a:schemeClr>
                </a:solidFill>
              </a:rPr>
              <a:t>de Conocimiento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2914648" cy="175260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Elaborado por Andrea Pérez Arias.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2017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isiweb\Documents\GitHub\GerenciaProyectosInformaticos Andrea\img\logoUN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6000750" cy="1266825"/>
          </a:xfrm>
          <a:prstGeom prst="rect">
            <a:avLst/>
          </a:prstGeom>
          <a:noFill/>
        </p:spPr>
      </p:pic>
      <p:pic>
        <p:nvPicPr>
          <p:cNvPr id="1028" name="Picture 4" descr="Resultado de imagen para informa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071754" cy="2047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las comunicaciones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pPr algn="just"/>
            <a:r>
              <a:rPr lang="es-ES" dirty="0" smtClean="0"/>
              <a:t>Los interesados deberán proporcionar información al director del proyecto durante el ciclo de vida del proyecto. Esta área de conocimiento crea un plan de gestión de las comunicaciones para e </a:t>
            </a:r>
            <a:r>
              <a:rPr lang="es-ES" dirty="0" err="1" smtClean="0"/>
              <a:t>ltipo</a:t>
            </a:r>
            <a:r>
              <a:rPr lang="es-ES" dirty="0" smtClean="0"/>
              <a:t> de información definir cuando emitirla y la modalidad para las comunicaciones.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riesgos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 smtClean="0"/>
              <a:t>Sirve para gestionar los eventos condiciones y situaciones que pueden amenazar y beneficiar los objetivos del proyecto de TI. Los riesgos deben ser identificados, analizados y crear respuesta para el evento. Se evalúa probabilidad e impacto de cada evento de riesgo.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las adquisiciones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 smtClean="0"/>
              <a:t>Sirva para formalizar la contratación. Se debería abordar la selección de tipo de contrato, administración, auditorías de compra y liquidación del contrato del proyecto.  Normalmente se delegad al departamento de contratación o compras de la organización</a:t>
            </a:r>
            <a:endParaRPr lang="es-ES" dirty="0"/>
          </a:p>
        </p:txBody>
      </p:sp>
      <p:pic>
        <p:nvPicPr>
          <p:cNvPr id="4098" name="Picture 2" descr="Resultado de imagen para adquisiciones del proyec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857760"/>
            <a:ext cx="2357454" cy="1620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las partes interesadas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Son los accionistas o interesados por el proyecto. Se debe identificar, incluir y comunicar con los grupos interesados del proyecto. Se administran ansiedades y preocupaciones que los grupos de interés puedan tener sobre el trabajo del proyecto.</a:t>
            </a:r>
            <a:endParaRPr lang="es-ES" dirty="0"/>
          </a:p>
        </p:txBody>
      </p:sp>
      <p:pic>
        <p:nvPicPr>
          <p:cNvPr id="3074" name="Picture 2" descr="Resultado de imagen para gestion de las partes interesad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786322"/>
            <a:ext cx="2800350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la integración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coordinación  de eventos en las áreas de conocimiento. Revisar como un área afecta las otras áreas. Examina las interacciones y contingencias entre las áreas de conocimiento para asegurar que el proyecto sea planeado, ejecutado, controlado y cerrado.</a:t>
            </a:r>
            <a:endParaRPr lang="es-ES" dirty="0"/>
          </a:p>
        </p:txBody>
      </p:sp>
      <p:pic>
        <p:nvPicPr>
          <p:cNvPr id="2050" name="Picture 2" descr="Resultado de imagen para integracion proyect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572008"/>
            <a:ext cx="3286148" cy="1990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Bibliografía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Tomado de </a:t>
            </a:r>
            <a:r>
              <a:rPr lang="es-ES" dirty="0" smtClean="0">
                <a:hlinkClick r:id="rId2"/>
              </a:rPr>
              <a:t>http://searchdatacenter.techtarget.com/es/definicion/Gestion-de-proyectos-de-TI</a:t>
            </a:r>
            <a:r>
              <a:rPr lang="es-ES" dirty="0" smtClean="0"/>
              <a:t>. 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263</Words>
  <Application>Microsoft Office PowerPoint</Application>
  <PresentationFormat>Presentación en pantalla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Generalidades Gerencia de Proyectos Informáticos: Áreas de Conocimiento</vt:lpstr>
      <vt:lpstr>Gestión de las comunicaciones del proyecto</vt:lpstr>
      <vt:lpstr>Gestión de riesgos del proyecto</vt:lpstr>
      <vt:lpstr>Gestión de las adquisiciones del proyecto</vt:lpstr>
      <vt:lpstr>Gestión de las partes interesadas</vt:lpstr>
      <vt:lpstr>Gestión de la integración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Gerencia de Proyectos Informáticos Etapas de Seguimiento y control y cierre</dc:title>
  <dc:creator>disiweb</dc:creator>
  <cp:lastModifiedBy>disiweb</cp:lastModifiedBy>
  <cp:revision>26</cp:revision>
  <dcterms:created xsi:type="dcterms:W3CDTF">2017-11-02T00:59:55Z</dcterms:created>
  <dcterms:modified xsi:type="dcterms:W3CDTF">2017-11-02T15:02:10Z</dcterms:modified>
</cp:coreProperties>
</file>