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datacenter.techtarget.com/es/definicion/Gestion-de-proyectos-de-T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Generalidades Gerencia de Proyectos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disiweb\Documents\GitHub\GerenciaProyectosInformaticos Andrea\img\logoUN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2918"/>
            <a:ext cx="6000750" cy="1266825"/>
          </a:xfrm>
          <a:prstGeom prst="rect">
            <a:avLst/>
          </a:prstGeom>
          <a:noFill/>
        </p:spPr>
      </p:pic>
      <p:pic>
        <p:nvPicPr>
          <p:cNvPr id="1028" name="Picture 4" descr="Resultado de imagen para informati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786190"/>
            <a:ext cx="3071754" cy="2047836"/>
          </a:xfrm>
          <a:prstGeom prst="rect">
            <a:avLst/>
          </a:prstGeom>
          <a:noFill/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1524000" y="4038600"/>
            <a:ext cx="2914648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Elaborado </a:t>
            </a: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Andrea 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Victoria Pérez Arias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accent5">
                    <a:lumMod val="50000"/>
                  </a:schemeClr>
                </a:solidFill>
              </a:rPr>
              <a:t>GERENCIA DE PROYECTOS INFORMATICOS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s-CO" dirty="0" smtClean="0"/>
              <a:t>	La gerencia de proyectos informáticos es la aplicación de conocimientos herramientas y técnicas, para cumplir a cabalidad los objetivos del proyecto.</a:t>
            </a:r>
            <a:endParaRPr lang="es-ES" dirty="0" smtClean="0"/>
          </a:p>
          <a:p>
            <a:pPr algn="just">
              <a:buNone/>
            </a:pPr>
            <a:endParaRPr lang="es-CO" dirty="0" smtClean="0"/>
          </a:p>
          <a:p>
            <a:pPr algn="just">
              <a:buNone/>
            </a:pPr>
            <a:r>
              <a:rPr lang="es-CO" dirty="0" smtClean="0"/>
              <a:t>	Todo esto se debe hacer dentro de los acuerdos y fechas pactas en el proyecto y así llevarlo hasta el final con todas las metas propuestas.</a:t>
            </a:r>
            <a:endParaRPr lang="es-ES" dirty="0" smtClean="0"/>
          </a:p>
          <a:p>
            <a:pPr algn="just">
              <a:buNone/>
            </a:pPr>
            <a:r>
              <a:rPr lang="es-CO" dirty="0" smtClean="0"/>
              <a:t> </a:t>
            </a:r>
            <a:endParaRPr lang="es-ES" dirty="0" smtClean="0"/>
          </a:p>
          <a:p>
            <a:pPr algn="just">
              <a:buNone/>
            </a:pPr>
            <a:r>
              <a:rPr lang="es-CO" dirty="0" smtClean="0"/>
              <a:t>	Conocer las diferentes características de la gerencia de proyectos informáticos, como son:</a:t>
            </a:r>
          </a:p>
          <a:p>
            <a:pPr>
              <a:buNone/>
            </a:pPr>
            <a:endParaRPr lang="es-ES" dirty="0" smtClean="0"/>
          </a:p>
          <a:p>
            <a:pPr lvl="0"/>
            <a:r>
              <a:rPr lang="es-CO" dirty="0" smtClean="0"/>
              <a:t>Que beneficios para la compañía tiene la gerencia de proyectos informáticos.</a:t>
            </a:r>
            <a:endParaRPr lang="es-ES" dirty="0" smtClean="0"/>
          </a:p>
          <a:p>
            <a:pPr lvl="0"/>
            <a:r>
              <a:rPr lang="es-CO" dirty="0" smtClean="0"/>
              <a:t>La capacidad que tiene el servicio en la compañía.</a:t>
            </a:r>
            <a:endParaRPr lang="es-ES" dirty="0" smtClean="0"/>
          </a:p>
          <a:p>
            <a:pPr lvl="0"/>
            <a:r>
              <a:rPr lang="es-CO" dirty="0" smtClean="0"/>
              <a:t>Qué resultados vamos a ver en la compañía.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Fases de proyecto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CO" dirty="0" smtClean="0"/>
              <a:t>Un proyecto se divide en las siguientes fases:</a:t>
            </a:r>
          </a:p>
          <a:p>
            <a:pPr>
              <a:buNone/>
            </a:pPr>
            <a:r>
              <a:rPr lang="es-CO" dirty="0" smtClean="0"/>
              <a:t> </a:t>
            </a:r>
            <a:endParaRPr lang="es-ES" dirty="0" smtClean="0"/>
          </a:p>
          <a:p>
            <a:r>
              <a:rPr lang="es-CO" dirty="0" smtClean="0"/>
              <a:t>Inicio</a:t>
            </a:r>
            <a:endParaRPr lang="es-ES" dirty="0" smtClean="0"/>
          </a:p>
          <a:p>
            <a:r>
              <a:rPr lang="es-CO" dirty="0" smtClean="0"/>
              <a:t>Planificación</a:t>
            </a:r>
            <a:endParaRPr lang="es-ES" dirty="0" smtClean="0"/>
          </a:p>
          <a:p>
            <a:r>
              <a:rPr lang="es-CO" dirty="0" smtClean="0"/>
              <a:t>Ejecución</a:t>
            </a:r>
          </a:p>
          <a:p>
            <a:r>
              <a:rPr lang="es-CO" dirty="0" smtClean="0"/>
              <a:t>Seguimiento y control</a:t>
            </a:r>
            <a:endParaRPr lang="es-ES" dirty="0" smtClean="0"/>
          </a:p>
          <a:p>
            <a:r>
              <a:rPr lang="es-CO" dirty="0" smtClean="0"/>
              <a:t>Cierre del proyecto</a:t>
            </a:r>
            <a:endParaRPr lang="es-ES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r>
              <a:rPr lang="es-CO" dirty="0" smtClean="0"/>
              <a:t> </a:t>
            </a:r>
            <a:endParaRPr lang="es-ES" dirty="0" smtClean="0"/>
          </a:p>
          <a:p>
            <a:r>
              <a:rPr lang="es-CO" dirty="0" smtClean="0"/>
              <a:t>Saber cada una de las fases para así medir cada una de ellas y los recursos que se necesitan, es decir la mano de obra y los equipos que se van a usar en cada una de dichas fases.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 descr="Resultado de imagen para fases de un proyec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143116"/>
            <a:ext cx="3276600" cy="2333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Gestión de proyectos TI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La gestión de proyectos de tecnologías de información TI, es el proceso de planear, organizar y delimitar la responsabilidad del desarrollo de las metas de la Tecnología de Información de una organización.</a:t>
            </a:r>
          </a:p>
          <a:p>
            <a:pPr algn="just"/>
            <a:r>
              <a:rPr lang="es-ES" dirty="0" smtClean="0"/>
              <a:t>Incluye la supervisión de proyectos de desarrollo de software, instalaciones de hardware, actualizaciones de red, y análisis de negocios.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Factores que pueden afecta negativamente el éxito de un proyecto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Avances de la tecnología durante la ejecución del proyecto,</a:t>
            </a:r>
          </a:p>
          <a:p>
            <a:r>
              <a:rPr lang="es-ES" dirty="0" smtClean="0"/>
              <a:t>Cambios en la infraestructura que impacten la seguridad y gestión de datos. </a:t>
            </a:r>
          </a:p>
          <a:p>
            <a:pPr algn="just"/>
            <a:r>
              <a:rPr lang="es-ES" dirty="0" smtClean="0"/>
              <a:t>Falta de conocimiento del uso de las tecnologías provocando frustración renuncia del uso.</a:t>
            </a:r>
            <a:endParaRPr lang="es-ES" dirty="0"/>
          </a:p>
        </p:txBody>
      </p:sp>
      <p:pic>
        <p:nvPicPr>
          <p:cNvPr id="1026" name="Picture 2" descr="Resultado de imagen para problemas un proyec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4786322"/>
            <a:ext cx="1357322" cy="15405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Bibliografía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Tomado de </a:t>
            </a:r>
            <a:r>
              <a:rPr lang="es-ES" dirty="0" smtClean="0">
                <a:hlinkClick r:id="rId2"/>
              </a:rPr>
              <a:t>http://searchdatacenter.techtarget.com/es/definicion/Gestion-de-proyectos-de-TI</a:t>
            </a:r>
            <a:r>
              <a:rPr lang="es-ES" dirty="0" smtClean="0"/>
              <a:t>. 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144</Words>
  <PresentationFormat>Presentación en pantalla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Generalidades Gerencia de Proyectos</vt:lpstr>
      <vt:lpstr>GERENCIA DE PROYECTOS INFORMATICOS </vt:lpstr>
      <vt:lpstr>Fases de proyecto</vt:lpstr>
      <vt:lpstr>Gestión de proyectos TI</vt:lpstr>
      <vt:lpstr>Factores que pueden afecta negativamente el éxito de un proyecto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Gerencia de Proyectos</dc:title>
  <dc:creator>disiweb</dc:creator>
  <cp:lastModifiedBy>disiweb</cp:lastModifiedBy>
  <cp:revision>23</cp:revision>
  <dcterms:created xsi:type="dcterms:W3CDTF">2017-11-02T00:11:24Z</dcterms:created>
  <dcterms:modified xsi:type="dcterms:W3CDTF">2017-11-02T14:22:37Z</dcterms:modified>
</cp:coreProperties>
</file>