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B837-DB83-45C6-B7C2-B3A80F6F386C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B40D-5933-45E2-9AB4-6AF8E2EF0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datacenter.techtarget.com/es/definicion/Gestion-de-proyectos-de-T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4282" y="2130425"/>
            <a:ext cx="8786874" cy="1470025"/>
          </a:xfrm>
        </p:spPr>
        <p:txBody>
          <a:bodyPr>
            <a:noAutofit/>
          </a:bodyPr>
          <a:lstStyle/>
          <a:p>
            <a:r>
              <a:rPr lang="es-ES" sz="3600" b="1" dirty="0" smtClean="0">
                <a:solidFill>
                  <a:schemeClr val="accent5">
                    <a:lumMod val="50000"/>
                  </a:schemeClr>
                </a:solidFill>
              </a:rPr>
              <a:t>Generalidades Gerencia de Proyectos Informáticos: Etapas de Inicio, </a:t>
            </a:r>
            <a:r>
              <a:rPr lang="es-ES" sz="3600" b="1" dirty="0" smtClean="0">
                <a:solidFill>
                  <a:schemeClr val="accent5">
                    <a:lumMod val="50000"/>
                  </a:schemeClr>
                </a:solidFill>
              </a:rPr>
              <a:t>Planeación, ejecución, seguimiento y cierre.</a:t>
            </a:r>
            <a:endParaRPr lang="es-E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2914648" cy="1752600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Elaborado por: Andrea Pérez Arias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2017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isiweb\Documents\GitHub\GerenciaProyectosInformaticos Andrea\img\logoUN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2918"/>
            <a:ext cx="6000750" cy="1266825"/>
          </a:xfrm>
          <a:prstGeom prst="rect">
            <a:avLst/>
          </a:prstGeom>
          <a:noFill/>
        </p:spPr>
      </p:pic>
      <p:pic>
        <p:nvPicPr>
          <p:cNvPr id="1028" name="Picture 4" descr="Resultado de imagen para informati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786190"/>
            <a:ext cx="3071754" cy="20478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Etapa de Iniciación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Se identifica el objetivo del proyecto, necesidad o problema. El director del proyecto genera una carta de proyecto o un a propuesta formal con restricciones, suposiciones y condiciones.</a:t>
            </a:r>
          </a:p>
        </p:txBody>
      </p:sp>
      <p:pic>
        <p:nvPicPr>
          <p:cNvPr id="6146" name="Picture 2" descr="Resultado de imagen para project char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571876"/>
            <a:ext cx="3429024" cy="2286016"/>
          </a:xfrm>
          <a:prstGeom prst="rect">
            <a:avLst/>
          </a:prstGeom>
          <a:noFill/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629176" y="5500702"/>
            <a:ext cx="4514824" cy="1104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Tomado de: http://www.creaciondeproyectos.com/project-charter-o-acta-de-constitucion/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Etapa de planificación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El director del proyecto y su equipo planifican todos los pasos necesarios para llegar a al desarrollo exitoso del proyecto. Son de naturaleza iterativa y debe suceder en lo posible con frecuencia durante todo el proyecto.</a:t>
            </a:r>
            <a:endParaRPr lang="es-ES" dirty="0"/>
          </a:p>
        </p:txBody>
      </p:sp>
      <p:sp>
        <p:nvSpPr>
          <p:cNvPr id="5122" name="AutoShape 2" descr="Resultado de imagen para planificacion"/>
          <p:cNvSpPr>
            <a:spLocks noChangeAspect="1" noChangeArrowheads="1"/>
          </p:cNvSpPr>
          <p:nvPr/>
        </p:nvSpPr>
        <p:spPr bwMode="auto">
          <a:xfrm>
            <a:off x="155575" y="-1143000"/>
            <a:ext cx="352425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24" name="AutoShape 4" descr="https://www.obs-edu.com/sites/default/files/styles/blog_post/public/post/el-arte-de-controlar-la-etapa-de-planificacion.jpg?itok=YocKUWW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6" name="Picture 6" descr="https://www.obs-edu.com/sites/default/files/styles/blog_post/public/post/el-arte-de-controlar-la-etapa-de-planificacion.jpg?itok=YocKUWW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143380"/>
            <a:ext cx="3524250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Etapa de Ejecución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Luego de planificarse, el equipo y el director del proyecto busca ejecutar los planes y generar unos entregables que contenga el proyecto.</a:t>
            </a:r>
            <a:endParaRPr lang="es-ES" dirty="0"/>
          </a:p>
        </p:txBody>
      </p:sp>
      <p:pic>
        <p:nvPicPr>
          <p:cNvPr id="4098" name="Picture 2" descr="Resultado de imagen para ejecució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500438"/>
            <a:ext cx="3929090" cy="21794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Seguimiento y control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Conforme se ejecuta,, el gerente debe monitorear y controlar el trabajo para evaluar los factores de tiempo, costo, alcance, calidad, riesgo y otros y revisar las diferencias que se hallen entre lo que se  espera(metas) y lo que se ejecuta. Tomar decisiones de planeación, ejecución y generar entregables acordes.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 Cierre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Al final de cada fase y todo proyecto el cierre, garantiza que todo el trabajo se haya completado de manera legible , se aprueba y se transfiere la propiedad del equipo del proyecto al de operaciones.</a:t>
            </a:r>
            <a:endParaRPr lang="es-ES" dirty="0"/>
          </a:p>
        </p:txBody>
      </p:sp>
      <p:pic>
        <p:nvPicPr>
          <p:cNvPr id="2052" name="Picture 4" descr="Resultado de imagen para cierre de proyec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214818"/>
            <a:ext cx="3071834" cy="2047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Bibliografía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Tomado de </a:t>
            </a:r>
            <a:r>
              <a:rPr lang="es-ES" dirty="0" smtClean="0">
                <a:hlinkClick r:id="rId2"/>
              </a:rPr>
              <a:t>http://searchdatacenter.techtarget.com/es/definicion/Gestion-de-proyectos-de-TI</a:t>
            </a:r>
            <a:r>
              <a:rPr lang="es-ES" dirty="0" smtClean="0"/>
              <a:t>. 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243</Words>
  <Application>Microsoft Office PowerPoint</Application>
  <PresentationFormat>Presentación en pantalla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Generalidades Gerencia de Proyectos Informáticos: Etapas de Inicio, Planeación, ejecución, seguimiento y cierre.</vt:lpstr>
      <vt:lpstr>Etapa de Iniciación</vt:lpstr>
      <vt:lpstr>Etapa de planificación</vt:lpstr>
      <vt:lpstr>Etapa de Ejecución</vt:lpstr>
      <vt:lpstr>Seguimiento y control</vt:lpstr>
      <vt:lpstr> Cierre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Gerencia de Proyectos Informáticos Etapas de Inicio, Planeación y ejecución</dc:title>
  <dc:creator>disiweb</dc:creator>
  <cp:lastModifiedBy>disiweb</cp:lastModifiedBy>
  <cp:revision>7</cp:revision>
  <dcterms:created xsi:type="dcterms:W3CDTF">2017-11-02T00:54:43Z</dcterms:created>
  <dcterms:modified xsi:type="dcterms:W3CDTF">2017-11-02T14:59:26Z</dcterms:modified>
</cp:coreProperties>
</file>