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CDC3EF9-4301-4DCF-A1D9-E470EB7E643A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Sample presentation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3200">
                <a:latin typeface="Arial"/>
              </a:rPr>
              <a:t>Sample text of first slide of the presentation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Second slide title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Sample text of second slide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