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65" r:id="rId7"/>
    <p:sldId id="266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18960-22F7-4A2C-A3C9-2EB87F53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F0572-D428-4CA1-B516-DE6CBAF76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21551-EC2B-471F-979F-FCDD4F6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B63AF-28CE-4358-AD7D-FDA954C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4C0C3-D3D8-442F-AC99-49F204B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4304E-39D9-42C2-BC88-A93EE89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90671-FF07-4CEA-9A81-CDD7D1B4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BFBF2-2F93-4DB9-9747-553F2C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A8A98-D9FF-47FE-B8EC-84A8A677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4BD96-2736-43F3-A53F-122E54E0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3BF8F-732B-4D86-B823-0C942C5A6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1F02C-336B-4E30-9D77-4AE2E3A1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B59C9-08CB-419E-8894-2467DE6E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5C547-9F75-4431-9210-CB4DD3DC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99790-2285-4D41-8572-FBEFACC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122EA-C120-461E-89FE-72D3672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4E711-C4C7-4044-907C-7ED89F67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6FAB0-9384-4959-9C30-96FE696E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12386-3E5A-420A-8043-B656FBBD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9434A-35B4-4FE1-B0E7-9CCFB795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2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7231F-FB75-4117-AF65-F6149CF2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1E9D7-18D7-407D-AEF8-0E3FB5D0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FA7B6-0089-4587-8288-6E6A0F0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B4AD8-0B0C-4FD3-ADAA-664901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19C2-477B-44F1-B584-74675904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ECFC9-72F6-416C-8D42-B17A27B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8654-C8E2-4B2A-B6FB-16A8FBA9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A941A-1F4A-4D9C-BA09-46B07D99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4C8CE-0D43-41FE-82B5-7D4E19F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439AD-1947-4FB3-9B30-F74D997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BE99D-5250-4788-BF29-5DAFAA3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20E3-F4D0-4890-9FA9-735436FE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638CA-A950-47D2-839A-869B6484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BBA9F-AF2D-4283-972F-A1CF27C8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1B1BC2-D63B-447D-827D-6A267D38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D8501-1F08-47D2-B46F-E078F1D0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379C0-D75A-4449-B9E0-B5A054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D4B55-0F7D-4ECC-8A72-2EEDF3FB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B9AB4-C7D3-4886-AB49-0108C1C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9EF4-EA51-4E68-BF79-CD01F72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EF1F4-F93D-439C-9602-ECE67D5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7CDA7-0994-4C4C-ADD5-04553C2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AE66E-638F-4B40-9CDF-F1CF93F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EC6E7-D563-4236-9DCB-CDF1443B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432E6-0D54-4D64-B604-F04CD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CCA80-B839-4117-B964-E09AC36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C8601-6245-48C4-A71F-71DD3CE1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92C57-9C30-4C1F-BF09-C9259AE3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A828E-F90A-43D8-99D6-B357D15B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6A965-2025-4F5F-B44D-9127611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A9D6E-ADA6-4A35-B584-F8092A94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1CEFA-D4D4-491B-A08E-2E91581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8175F-4C9F-460F-80D7-F759771F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F7781-8694-4F24-A4AE-4D72BF6B1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5E6C1-52F2-4443-A65A-A7697580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3D46F-9FA8-44CD-A1E2-D846B76B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5C0D5-3D6C-453A-BEDB-EEBB8C8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BFB8F-EAC0-42F2-8FAA-2C303C2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2390FC-8A93-4E97-98F1-A2A552C0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4601C-0D95-4CC3-B70E-3095C2A2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01B5E-F88F-4F0A-85CE-455069CBA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154-7299-4FDD-9980-12670C78E1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44D1-AE8C-4FB2-9BDA-37A64E55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5F3C-8ACC-4B1C-8DDB-DFD14C66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7A2D-F5B6-4AED-A98B-343144C8F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2488F-3CCB-4207-A2A6-C46C7CC0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/>
              <a:t>Mnemosyne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A91A7-DF96-4101-B5E8-3D780D2EE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 a replicated key-value store that offers causal consistency.</a:t>
            </a:r>
          </a:p>
          <a:p>
            <a:endParaRPr lang="en-US" altLang="zh-CN" dirty="0"/>
          </a:p>
          <a:p>
            <a:r>
              <a:rPr lang="en-US" altLang="zh-CN" dirty="0"/>
              <a:t>Stefano </a:t>
            </a:r>
            <a:r>
              <a:rPr lang="en-US" altLang="zh-CN" dirty="0" err="1"/>
              <a:t>Fedeli</a:t>
            </a:r>
            <a:r>
              <a:rPr lang="en-US" altLang="zh-CN" dirty="0"/>
              <a:t> 944844</a:t>
            </a:r>
          </a:p>
          <a:p>
            <a:r>
              <a:rPr lang="en-US" altLang="zh-CN" dirty="0"/>
              <a:t>Andrea </a:t>
            </a:r>
            <a:r>
              <a:rPr lang="en-US" altLang="zh-CN" dirty="0" err="1"/>
              <a:t>Pozzoli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Lipei Liu 931693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0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8D76-36B1-42F3-8415-1DEC606F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15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5D611-DCC1-4991-BD1B-CEC04C6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Runtime-Architecture Overview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DA50BD-F2A8-4D90-A8C0-B311C16A16F6}"/>
              </a:ext>
            </a:extLst>
          </p:cNvPr>
          <p:cNvSpPr/>
          <p:nvPr/>
        </p:nvSpPr>
        <p:spPr>
          <a:xfrm>
            <a:off x="247067" y="2154589"/>
            <a:ext cx="2561348" cy="287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Centered</a:t>
            </a:r>
            <a:endParaRPr lang="zh-CN" alt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4CED530E-5E7C-4269-A9EC-6EB80EC8A50E}"/>
              </a:ext>
            </a:extLst>
          </p:cNvPr>
          <p:cNvSpPr/>
          <p:nvPr/>
        </p:nvSpPr>
        <p:spPr>
          <a:xfrm>
            <a:off x="3128175" y="3276506"/>
            <a:ext cx="1166841" cy="4922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56E69CD-AB2A-45F2-B906-AF2D8F145086}"/>
              </a:ext>
            </a:extLst>
          </p:cNvPr>
          <p:cNvGrpSpPr/>
          <p:nvPr/>
        </p:nvGrpSpPr>
        <p:grpSpPr>
          <a:xfrm>
            <a:off x="4379653" y="4304407"/>
            <a:ext cx="1441466" cy="1218126"/>
            <a:chOff x="5931905" y="4181917"/>
            <a:chExt cx="1441466" cy="121812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9444895-68F0-491C-BE74-67D410B5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60317A7-BC34-4450-AB81-8D7B4F393EFC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65C058D9-6780-4EF8-8623-638C2D1D6732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984FA7F-D2A7-4451-975A-72E1D8359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7C31395-A4DF-48CC-AEFA-E8456640B316}"/>
              </a:ext>
            </a:extLst>
          </p:cNvPr>
          <p:cNvGrpSpPr/>
          <p:nvPr/>
        </p:nvGrpSpPr>
        <p:grpSpPr>
          <a:xfrm>
            <a:off x="6965621" y="1332822"/>
            <a:ext cx="1803790" cy="1245175"/>
            <a:chOff x="7837380" y="1263378"/>
            <a:chExt cx="1803790" cy="12451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70AB1EF-4B70-4FDE-A359-FD36E9BA823B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F2481C7B-D7A8-4AFD-A49B-A5A5F0032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A8837B-6C9C-4630-A480-324DEBD0E071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FE6AD31-8E7C-4118-A726-4F29C06DE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22B089-556C-478A-B6E4-9BB70A8E4675}"/>
              </a:ext>
            </a:extLst>
          </p:cNvPr>
          <p:cNvGrpSpPr/>
          <p:nvPr/>
        </p:nvGrpSpPr>
        <p:grpSpPr>
          <a:xfrm>
            <a:off x="8344015" y="4200725"/>
            <a:ext cx="1406080" cy="1079460"/>
            <a:chOff x="10139298" y="4320583"/>
            <a:chExt cx="1406080" cy="107946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4AF38F7-5178-4D2B-B09F-082CDD5D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856DBB-A58E-4D32-8782-191C07977592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5F08D8B-076F-4BA3-B141-4E5AB40C7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7C927C59-A304-475C-89A2-A44CD43E90E7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91F8192-5036-47FC-BCED-CD7888556A3A}"/>
              </a:ext>
            </a:extLst>
          </p:cNvPr>
          <p:cNvGrpSpPr/>
          <p:nvPr/>
        </p:nvGrpSpPr>
        <p:grpSpPr>
          <a:xfrm>
            <a:off x="10650760" y="5710475"/>
            <a:ext cx="1406080" cy="1079460"/>
            <a:chOff x="10139298" y="4320583"/>
            <a:chExt cx="1406080" cy="107946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1126F75-BD63-43CA-BD7C-1F925F3A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1A030C4-75EC-461D-93F4-AC027607270E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8A8F73DB-E83D-4AF0-8DD5-1973B28B8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39" name="Rectangle: Rounded Corners 4">
                <a:extLst>
                  <a:ext uri="{FF2B5EF4-FFF2-40B4-BE49-F238E27FC236}">
                    <a16:creationId xmlns:a16="http://schemas.microsoft.com/office/drawing/2014/main" id="{E5DE63FD-8903-4668-907B-C66AC965CD05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8924E4-CB95-44FA-A57E-F2EF31210503}"/>
              </a:ext>
            </a:extLst>
          </p:cNvPr>
          <p:cNvGrpSpPr/>
          <p:nvPr/>
        </p:nvGrpSpPr>
        <p:grpSpPr>
          <a:xfrm>
            <a:off x="7551300" y="2577997"/>
            <a:ext cx="1830950" cy="1622728"/>
            <a:chOff x="7551300" y="2577997"/>
            <a:chExt cx="1830950" cy="162272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01D2A0-60F4-4ECE-8CB1-575D65871C53}"/>
                </a:ext>
              </a:extLst>
            </p:cNvPr>
            <p:cNvSpPr txBox="1"/>
            <p:nvPr/>
          </p:nvSpPr>
          <p:spPr>
            <a:xfrm>
              <a:off x="7551300" y="312276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Object-Oriented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FC2BA1E-3134-46E4-B914-7A19EA680F80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7761982" y="2577997"/>
              <a:ext cx="1091334" cy="16227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4380A5-04F8-411B-A87E-775AAF0F6474}"/>
              </a:ext>
            </a:extLst>
          </p:cNvPr>
          <p:cNvGrpSpPr/>
          <p:nvPr/>
        </p:nvGrpSpPr>
        <p:grpSpPr>
          <a:xfrm>
            <a:off x="9511968" y="5032424"/>
            <a:ext cx="1468672" cy="1169743"/>
            <a:chOff x="9511968" y="5032424"/>
            <a:chExt cx="1468672" cy="1169743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6C6EE77-CA20-43AC-A3DC-FFAF06F868F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550911" y="5032424"/>
              <a:ext cx="1188624" cy="1169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4814716-C2D8-4C9C-8C30-5ACEA89E818D}"/>
                </a:ext>
              </a:extLst>
            </p:cNvPr>
            <p:cNvSpPr txBox="1"/>
            <p:nvPr/>
          </p:nvSpPr>
          <p:spPr>
            <a:xfrm>
              <a:off x="9511968" y="551368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Object-Oriented</a:t>
              </a:r>
              <a:endParaRPr lang="zh-CN" altLang="en-US" sz="14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037C4E-B6D2-45D8-A693-BA4DFE7B2CB9}"/>
              </a:ext>
            </a:extLst>
          </p:cNvPr>
          <p:cNvGrpSpPr/>
          <p:nvPr/>
        </p:nvGrpSpPr>
        <p:grpSpPr>
          <a:xfrm>
            <a:off x="5116152" y="2577997"/>
            <a:ext cx="1890143" cy="1718804"/>
            <a:chOff x="5116152" y="2577997"/>
            <a:chExt cx="1890143" cy="171880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8D21B5C-0B30-4F3C-A8D6-5ADDEB739079}"/>
                </a:ext>
              </a:extLst>
            </p:cNvPr>
            <p:cNvCxnSpPr/>
            <p:nvPr/>
          </p:nvCxnSpPr>
          <p:spPr>
            <a:xfrm flipV="1">
              <a:off x="5116152" y="2577997"/>
              <a:ext cx="1890143" cy="17188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A77F146-7C4D-4FF3-944B-2D635AA70EC3}"/>
                </a:ext>
              </a:extLst>
            </p:cNvPr>
            <p:cNvSpPr txBox="1"/>
            <p:nvPr/>
          </p:nvSpPr>
          <p:spPr>
            <a:xfrm>
              <a:off x="5263902" y="320469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643A0CA-0832-42B1-B0EA-E420E84B493A}"/>
              </a:ext>
            </a:extLst>
          </p:cNvPr>
          <p:cNvGrpSpPr/>
          <p:nvPr/>
        </p:nvGrpSpPr>
        <p:grpSpPr>
          <a:xfrm>
            <a:off x="5821119" y="4459713"/>
            <a:ext cx="2611671" cy="515860"/>
            <a:chOff x="5821119" y="4459713"/>
            <a:chExt cx="2611671" cy="51586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4E43E88-974A-423A-BE82-2910F0386BB1}"/>
                </a:ext>
              </a:extLst>
            </p:cNvPr>
            <p:cNvSpPr txBox="1"/>
            <p:nvPr/>
          </p:nvSpPr>
          <p:spPr>
            <a:xfrm rot="21157097">
              <a:off x="6358269" y="4459713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700EA49-68E1-4110-A27E-69FED16BBB65}"/>
                </a:ext>
              </a:extLst>
            </p:cNvPr>
            <p:cNvCxnSpPr>
              <a:stCxn id="28" idx="3"/>
              <a:endCxn id="19" idx="1"/>
            </p:cNvCxnSpPr>
            <p:nvPr/>
          </p:nvCxnSpPr>
          <p:spPr>
            <a:xfrm flipV="1">
              <a:off x="5821119" y="4692417"/>
              <a:ext cx="2611671" cy="2831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340F-E3A6-4B11-B35C-277F05A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424C-1240-4290-BD39-44C937F7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5605"/>
          </a:xfrm>
        </p:spPr>
        <p:txBody>
          <a:bodyPr/>
          <a:lstStyle/>
          <a:p>
            <a:r>
              <a:rPr lang="en-US" altLang="zh-CN" dirty="0"/>
              <a:t>Flat Simple Naming stored on </a:t>
            </a:r>
            <a:r>
              <a:rPr lang="en-US" altLang="zh-CN" dirty="0" err="1"/>
              <a:t>LoadBalancer</a:t>
            </a:r>
            <a:r>
              <a:rPr lang="en-US" altLang="zh-CN" dirty="0"/>
              <a:t> with a </a:t>
            </a:r>
            <a:r>
              <a:rPr lang="en-US" altLang="zh-CN" dirty="0" err="1"/>
              <a:t>hashmap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79EEEA-B687-46ED-A4A3-2DF06A6626AF}"/>
              </a:ext>
            </a:extLst>
          </p:cNvPr>
          <p:cNvGrpSpPr/>
          <p:nvPr/>
        </p:nvGrpSpPr>
        <p:grpSpPr>
          <a:xfrm>
            <a:off x="3630088" y="2893637"/>
            <a:ext cx="929827" cy="1079460"/>
            <a:chOff x="10004663" y="4338831"/>
            <a:chExt cx="929827" cy="10794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92A760B-69B9-4E41-AFF7-24D4E1F0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3438" y="4338831"/>
              <a:ext cx="841052" cy="983384"/>
            </a:xfrm>
            <a:prstGeom prst="rect">
              <a:avLst/>
            </a:prstGeom>
          </p:spPr>
        </p:pic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640F0575-7B43-417D-ABA1-44EC16921819}"/>
                </a:ext>
              </a:extLst>
            </p:cNvPr>
            <p:cNvSpPr/>
            <p:nvPr/>
          </p:nvSpPr>
          <p:spPr>
            <a:xfrm>
              <a:off x="10004663" y="5209380"/>
              <a:ext cx="929827" cy="208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Replica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E2508-3A4F-471D-A662-2C0BA8E9F975}"/>
              </a:ext>
            </a:extLst>
          </p:cNvPr>
          <p:cNvGrpSpPr/>
          <p:nvPr/>
        </p:nvGrpSpPr>
        <p:grpSpPr>
          <a:xfrm>
            <a:off x="6522346" y="2762741"/>
            <a:ext cx="1592721" cy="1245175"/>
            <a:chOff x="7674695" y="924181"/>
            <a:chExt cx="1592721" cy="12451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EA804A7-8631-4125-B7A0-5531336B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417" y="924181"/>
              <a:ext cx="995275" cy="1130995"/>
            </a:xfrm>
            <a:prstGeom prst="rect">
              <a:avLst/>
            </a:prstGeom>
          </p:spPr>
        </p:pic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22C147D2-3F6A-4D29-9095-99A632DF8EE9}"/>
                </a:ext>
              </a:extLst>
            </p:cNvPr>
            <p:cNvSpPr/>
            <p:nvPr/>
          </p:nvSpPr>
          <p:spPr>
            <a:xfrm>
              <a:off x="7674695" y="1940996"/>
              <a:ext cx="1592721" cy="228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Load Balancer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59CA2-E73A-444B-975A-6196B4A316D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59915" y="3385329"/>
            <a:ext cx="18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5E558D8-119E-4702-ACE5-31211B38A5BC}"/>
              </a:ext>
            </a:extLst>
          </p:cNvPr>
          <p:cNvSpPr txBox="1"/>
          <p:nvPr/>
        </p:nvSpPr>
        <p:spPr>
          <a:xfrm>
            <a:off x="4941826" y="301599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ID(Rep_0)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A814E4-B3A9-48DA-9CFC-E2DF64B3BD29}"/>
              </a:ext>
            </a:extLst>
          </p:cNvPr>
          <p:cNvGrpSpPr/>
          <p:nvPr/>
        </p:nvGrpSpPr>
        <p:grpSpPr>
          <a:xfrm>
            <a:off x="4559915" y="3685649"/>
            <a:ext cx="1804858" cy="462630"/>
            <a:chOff x="4559915" y="3685649"/>
            <a:chExt cx="1804858" cy="46263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95DF6D0-EC1F-4AC3-83D1-C969D570B23C}"/>
                </a:ext>
              </a:extLst>
            </p:cNvPr>
            <p:cNvCxnSpPr/>
            <p:nvPr/>
          </p:nvCxnSpPr>
          <p:spPr>
            <a:xfrm flipH="1">
              <a:off x="4559915" y="3685649"/>
              <a:ext cx="1804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252E12-5344-4B51-921F-BACDAC525C92}"/>
                </a:ext>
              </a:extLst>
            </p:cNvPr>
            <p:cNvSpPr txBox="1"/>
            <p:nvPr/>
          </p:nvSpPr>
          <p:spPr>
            <a:xfrm>
              <a:off x="4947259" y="377894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&lt;IP, port&gt;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3DB0E4-19B4-47BE-B2D6-5B69426385CF}"/>
              </a:ext>
            </a:extLst>
          </p:cNvPr>
          <p:cNvGrpSpPr/>
          <p:nvPr/>
        </p:nvGrpSpPr>
        <p:grpSpPr>
          <a:xfrm>
            <a:off x="3623063" y="5079049"/>
            <a:ext cx="1032651" cy="1281394"/>
            <a:chOff x="3409890" y="5527834"/>
            <a:chExt cx="1032651" cy="128139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86DABC3-303D-41B3-B95E-681984F54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403" y="5527834"/>
              <a:ext cx="647626" cy="829417"/>
            </a:xfrm>
            <a:prstGeom prst="rect">
              <a:avLst/>
            </a:prstGeom>
          </p:spPr>
        </p:pic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F5639175-7BEE-4E86-BC93-0A03CB6FEAF2}"/>
                </a:ext>
              </a:extLst>
            </p:cNvPr>
            <p:cNvSpPr/>
            <p:nvPr/>
          </p:nvSpPr>
          <p:spPr>
            <a:xfrm>
              <a:off x="3409890" y="6263176"/>
              <a:ext cx="1032651" cy="5460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RMI Registry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A59A8DB-1CA3-4780-97F7-F21A3BC26B2B}"/>
              </a:ext>
            </a:extLst>
          </p:cNvPr>
          <p:cNvGrpSpPr/>
          <p:nvPr/>
        </p:nvGrpSpPr>
        <p:grpSpPr>
          <a:xfrm>
            <a:off x="4319558" y="4007916"/>
            <a:ext cx="982961" cy="1001650"/>
            <a:chOff x="4319558" y="4007916"/>
            <a:chExt cx="982961" cy="100165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73F6EB9-8E8D-42FA-B0B4-074A32932A9E}"/>
                </a:ext>
              </a:extLst>
            </p:cNvPr>
            <p:cNvCxnSpPr/>
            <p:nvPr/>
          </p:nvCxnSpPr>
          <p:spPr>
            <a:xfrm>
              <a:off x="4319558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7279DD3-2427-429D-B8CF-291375491163}"/>
                </a:ext>
              </a:extLst>
            </p:cNvPr>
            <p:cNvSpPr txBox="1"/>
            <p:nvPr/>
          </p:nvSpPr>
          <p:spPr>
            <a:xfrm>
              <a:off x="4319558" y="4422270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DC2155-A327-4816-891B-CB11273357D8}"/>
              </a:ext>
            </a:extLst>
          </p:cNvPr>
          <p:cNvGrpSpPr/>
          <p:nvPr/>
        </p:nvGrpSpPr>
        <p:grpSpPr>
          <a:xfrm>
            <a:off x="2975281" y="4007916"/>
            <a:ext cx="912321" cy="1001650"/>
            <a:chOff x="2975281" y="4007916"/>
            <a:chExt cx="912321" cy="100165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10A8645-EA1B-438A-B0AB-3AC3A6BA8FF0}"/>
                </a:ext>
              </a:extLst>
            </p:cNvPr>
            <p:cNvCxnSpPr/>
            <p:nvPr/>
          </p:nvCxnSpPr>
          <p:spPr>
            <a:xfrm flipV="1">
              <a:off x="3887602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A66E86C-8850-47B3-8EC2-C6818EED3F87}"/>
                </a:ext>
              </a:extLst>
            </p:cNvPr>
            <p:cNvSpPr txBox="1"/>
            <p:nvPr/>
          </p:nvSpPr>
          <p:spPr>
            <a:xfrm>
              <a:off x="2975281" y="442227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9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AC8CD-4CDB-4385-B9F9-03A6BE8F02CD}"/>
              </a:ext>
            </a:extLst>
          </p:cNvPr>
          <p:cNvSpPr txBox="1"/>
          <p:nvPr/>
        </p:nvSpPr>
        <p:spPr>
          <a:xfrm>
            <a:off x="4470855" y="122217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LB’s IP is known to all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1FCE4E-8F38-491D-86CA-AE856349AE6E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6230636" y="2002780"/>
            <a:ext cx="2819397" cy="8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747368-8D5C-41A5-BB89-F1185001CEB8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230636" y="2002780"/>
            <a:ext cx="2819397" cy="22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CB763D-02E8-4332-A089-A2C9691FD5F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6230636" y="2002780"/>
            <a:ext cx="2819397" cy="358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8EF016-CDEB-447F-9BE3-3990C5FC9D2E}"/>
              </a:ext>
            </a:extLst>
          </p:cNvPr>
          <p:cNvSpPr txBox="1"/>
          <p:nvPr/>
        </p:nvSpPr>
        <p:spPr>
          <a:xfrm rot="963065">
            <a:off x="7393502" y="21790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C90C0F-341A-446D-B967-94B645B0D88A}"/>
              </a:ext>
            </a:extLst>
          </p:cNvPr>
          <p:cNvSpPr txBox="1"/>
          <p:nvPr/>
        </p:nvSpPr>
        <p:spPr>
          <a:xfrm rot="2370359">
            <a:off x="7238543" y="290467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9DBD60-9A6B-43FC-BF08-0DD5910A0A48}"/>
              </a:ext>
            </a:extLst>
          </p:cNvPr>
          <p:cNvSpPr txBox="1"/>
          <p:nvPr/>
        </p:nvSpPr>
        <p:spPr>
          <a:xfrm rot="3030613">
            <a:off x="6966110" y="33380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11740"/>
              </p:ext>
            </p:extLst>
          </p:nvPr>
        </p:nvGraphicFramePr>
        <p:xfrm>
          <a:off x="3763321" y="517208"/>
          <a:ext cx="36054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22">
                  <a:extLst>
                    <a:ext uri="{9D8B030D-6E8A-4147-A177-3AD203B41FA5}">
                      <a16:colId xmlns:a16="http://schemas.microsoft.com/office/drawing/2014/main" val="3014211366"/>
                    </a:ext>
                  </a:extLst>
                </a:gridCol>
                <a:gridCol w="1015376">
                  <a:extLst>
                    <a:ext uri="{9D8B030D-6E8A-4147-A177-3AD203B41FA5}">
                      <a16:colId xmlns:a16="http://schemas.microsoft.com/office/drawing/2014/main" val="1610830613"/>
                    </a:ext>
                  </a:extLst>
                </a:gridCol>
                <a:gridCol w="1604408">
                  <a:extLst>
                    <a:ext uri="{9D8B030D-6E8A-4147-A177-3AD203B41FA5}">
                      <a16:colId xmlns:a16="http://schemas.microsoft.com/office/drawing/2014/main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IP1:port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D8A3EB0-8052-4E1A-8020-C9F7822C5C75}"/>
              </a:ext>
            </a:extLst>
          </p:cNvPr>
          <p:cNvGrpSpPr/>
          <p:nvPr/>
        </p:nvGrpSpPr>
        <p:grpSpPr>
          <a:xfrm>
            <a:off x="8504481" y="1954200"/>
            <a:ext cx="1969045" cy="4396112"/>
            <a:chOff x="8504481" y="1954200"/>
            <a:chExt cx="1969045" cy="439611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3D9126A-1035-4828-A29C-964515E5CE2A}"/>
                </a:ext>
              </a:extLst>
            </p:cNvPr>
            <p:cNvSpPr/>
            <p:nvPr/>
          </p:nvSpPr>
          <p:spPr>
            <a:xfrm>
              <a:off x="8504481" y="1954200"/>
              <a:ext cx="1969045" cy="4396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8CE7C6-4D92-4F58-9F4A-0039A6CE452E}"/>
                </a:ext>
              </a:extLst>
            </p:cNvPr>
            <p:cNvSpPr txBox="1"/>
            <p:nvPr/>
          </p:nvSpPr>
          <p:spPr>
            <a:xfrm>
              <a:off x="9125168" y="197043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0DF40D4-E105-4704-9286-6C40DDF2B84D}"/>
              </a:ext>
            </a:extLst>
          </p:cNvPr>
          <p:cNvSpPr/>
          <p:nvPr/>
        </p:nvSpPr>
        <p:spPr>
          <a:xfrm>
            <a:off x="1318306" y="3214424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B5ADBF-CB8C-45A4-859A-6D665AC1A1C8}"/>
              </a:ext>
            </a:extLst>
          </p:cNvPr>
          <p:cNvSpPr/>
          <p:nvPr/>
        </p:nvSpPr>
        <p:spPr>
          <a:xfrm>
            <a:off x="1318306" y="4371541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6455"/>
              </p:ext>
            </p:extLst>
          </p:nvPr>
        </p:nvGraphicFramePr>
        <p:xfrm>
          <a:off x="4067270" y="478986"/>
          <a:ext cx="3218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3014211366"/>
                    </a:ext>
                  </a:extLst>
                </a:gridCol>
                <a:gridCol w="608539">
                  <a:extLst>
                    <a:ext uri="{9D8B030D-6E8A-4147-A177-3AD203B41FA5}">
                      <a16:colId xmlns:a16="http://schemas.microsoft.com/office/drawing/2014/main" val="1610830613"/>
                    </a:ext>
                  </a:extLst>
                </a:gridCol>
                <a:gridCol w="1598797">
                  <a:extLst>
                    <a:ext uri="{9D8B030D-6E8A-4147-A177-3AD203B41FA5}">
                      <a16:colId xmlns:a16="http://schemas.microsoft.com/office/drawing/2014/main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4324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31503B-46AD-4CB5-B81D-0FC06E7BFD82}"/>
              </a:ext>
            </a:extLst>
          </p:cNvPr>
          <p:cNvCxnSpPr>
            <a:stCxn id="4" idx="6"/>
            <a:endCxn id="8" idx="1"/>
          </p:cNvCxnSpPr>
          <p:nvPr/>
        </p:nvCxnSpPr>
        <p:spPr>
          <a:xfrm flipV="1">
            <a:off x="2546856" y="2002780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C8CAD84-FBCD-4F12-9AF4-40281A0D0B41}"/>
              </a:ext>
            </a:extLst>
          </p:cNvPr>
          <p:cNvSpPr txBox="1"/>
          <p:nvPr/>
        </p:nvSpPr>
        <p:spPr>
          <a:xfrm rot="19715431">
            <a:off x="2765640" y="23996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Apply for replica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B62465-6771-4334-B7D1-E8C3C26E73AF}"/>
              </a:ext>
            </a:extLst>
          </p:cNvPr>
          <p:cNvCxnSpPr>
            <a:cxnSpLocks/>
          </p:cNvCxnSpPr>
          <p:nvPr/>
        </p:nvCxnSpPr>
        <p:spPr>
          <a:xfrm flipH="1">
            <a:off x="2546856" y="2099007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08438C-138B-4C0D-95EA-12FF04087FE5}"/>
              </a:ext>
            </a:extLst>
          </p:cNvPr>
          <p:cNvSpPr txBox="1"/>
          <p:nvPr/>
        </p:nvSpPr>
        <p:spPr>
          <a:xfrm rot="19715431">
            <a:off x="3199099" y="27968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Replica1’s IP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DF4CDD-B02E-4255-8712-2998049FC202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2546856" y="2841372"/>
            <a:ext cx="6503177" cy="6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7B47ECA-BDA6-41CF-9766-0D07C3631A77}"/>
              </a:ext>
            </a:extLst>
          </p:cNvPr>
          <p:cNvSpPr txBox="1"/>
          <p:nvPr/>
        </p:nvSpPr>
        <p:spPr>
          <a:xfrm rot="21252641">
            <a:off x="5080337" y="2817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AF9CDE1-3484-42B5-930A-9D9294C8F4A3}"/>
              </a:ext>
            </a:extLst>
          </p:cNvPr>
          <p:cNvCxnSpPr/>
          <p:nvPr/>
        </p:nvCxnSpPr>
        <p:spPr>
          <a:xfrm flipH="1">
            <a:off x="2546856" y="2981524"/>
            <a:ext cx="6361532" cy="63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2E6D837-0AA1-4AF7-AF2F-F4FA1738731D}"/>
              </a:ext>
            </a:extLst>
          </p:cNvPr>
          <p:cNvSpPr txBox="1"/>
          <p:nvPr/>
        </p:nvSpPr>
        <p:spPr>
          <a:xfrm rot="21194966">
            <a:off x="5502431" y="32290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A75D55-9875-479B-8208-E057C88FE98A}"/>
              </a:ext>
            </a:extLst>
          </p:cNvPr>
          <p:cNvGrpSpPr/>
          <p:nvPr/>
        </p:nvGrpSpPr>
        <p:grpSpPr>
          <a:xfrm>
            <a:off x="2579258" y="2002780"/>
            <a:ext cx="2422828" cy="2625679"/>
            <a:chOff x="2579258" y="3054121"/>
            <a:chExt cx="2455230" cy="157433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9261F0-46A2-485B-B7AD-07AA23AAEF0E}"/>
                </a:ext>
              </a:extLst>
            </p:cNvPr>
            <p:cNvCxnSpPr/>
            <p:nvPr/>
          </p:nvCxnSpPr>
          <p:spPr>
            <a:xfrm flipV="1">
              <a:off x="2579258" y="3054121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6F31011-3277-4626-882D-C35768A507E0}"/>
                </a:ext>
              </a:extLst>
            </p:cNvPr>
            <p:cNvSpPr txBox="1"/>
            <p:nvPr/>
          </p:nvSpPr>
          <p:spPr>
            <a:xfrm rot="18842785">
              <a:off x="3197470" y="3507040"/>
              <a:ext cx="1072903" cy="62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Apply for replica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6A907AF-0A1A-44D7-B4ED-4246AAA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258" y="3150348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7D2FD16-EF41-4E05-BDEE-3EF483D42EA9}"/>
                </a:ext>
              </a:extLst>
            </p:cNvPr>
            <p:cNvSpPr txBox="1"/>
            <p:nvPr/>
          </p:nvSpPr>
          <p:spPr>
            <a:xfrm rot="18697309">
              <a:off x="3513018" y="3845729"/>
              <a:ext cx="843120" cy="37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Replica2’s IP</a:t>
              </a:r>
              <a:endParaRPr lang="zh-CN" altLang="en-US" dirty="0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9B5318-40EB-4971-A1BA-1177588A9C13}"/>
              </a:ext>
            </a:extLst>
          </p:cNvPr>
          <p:cNvCxnSpPr>
            <a:cxnSpLocks/>
          </p:cNvCxnSpPr>
          <p:nvPr/>
        </p:nvCxnSpPr>
        <p:spPr>
          <a:xfrm flipV="1">
            <a:off x="2579258" y="4101116"/>
            <a:ext cx="6503178" cy="39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81C6E7-28E0-487E-BB8D-DE186E2BAED7}"/>
              </a:ext>
            </a:extLst>
          </p:cNvPr>
          <p:cNvSpPr txBox="1"/>
          <p:nvPr/>
        </p:nvSpPr>
        <p:spPr>
          <a:xfrm rot="21322709">
            <a:off x="5046064" y="39512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F693405-09A5-4FB3-A9D3-3DECF116FD02}"/>
              </a:ext>
            </a:extLst>
          </p:cNvPr>
          <p:cNvGrpSpPr/>
          <p:nvPr/>
        </p:nvGrpSpPr>
        <p:grpSpPr>
          <a:xfrm>
            <a:off x="2579259" y="4213907"/>
            <a:ext cx="6470774" cy="533180"/>
            <a:chOff x="2579259" y="4213907"/>
            <a:chExt cx="6470774" cy="533180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01B86C1-B21C-4A6D-892D-14D5AA6D5EA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579259" y="4213907"/>
              <a:ext cx="6470774" cy="41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1AB51E0-19FE-456E-8BCB-25CA2EB73D4D}"/>
                </a:ext>
              </a:extLst>
            </p:cNvPr>
            <p:cNvSpPr txBox="1"/>
            <p:nvPr/>
          </p:nvSpPr>
          <p:spPr>
            <a:xfrm rot="21402591">
              <a:off x="5439554" y="4377755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Result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4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6" grpId="1"/>
      <p:bldP spid="23" grpId="0"/>
      <p:bldP spid="23" grpId="1"/>
      <p:bldP spid="25" grpId="0"/>
      <p:bldP spid="28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A15B-3F62-4641-9854-E959E698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E5C-ECEC-46E3-A473-BAF523A3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988" y="1537986"/>
            <a:ext cx="4964220" cy="2377834"/>
          </a:xfrm>
        </p:spPr>
        <p:txBody>
          <a:bodyPr/>
          <a:lstStyle/>
          <a:p>
            <a:r>
              <a:rPr lang="en-US" altLang="zh-CN" dirty="0"/>
              <a:t>WHY?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Because is easier to communicate between OS and Languages with sockets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A05AE9-1C7F-4C17-9A5A-6CC9A219B52D}"/>
              </a:ext>
            </a:extLst>
          </p:cNvPr>
          <p:cNvGrpSpPr/>
          <p:nvPr/>
        </p:nvGrpSpPr>
        <p:grpSpPr>
          <a:xfrm>
            <a:off x="670792" y="3832695"/>
            <a:ext cx="1441466" cy="1218126"/>
            <a:chOff x="5931905" y="4181917"/>
            <a:chExt cx="1441466" cy="12181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B46E39E-134C-497F-884B-8F5A1EBD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974C38F-91CA-4EF0-8491-9C5F200A6E1D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7" name="Rectangle: Rounded Corners 4">
                <a:extLst>
                  <a:ext uri="{FF2B5EF4-FFF2-40B4-BE49-F238E27FC236}">
                    <a16:creationId xmlns:a16="http://schemas.microsoft.com/office/drawing/2014/main" id="{AA1E06E7-AB02-453C-B5EE-CEAEA0BE07BC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648FCA8-FE75-470B-BF7F-E7FCFE55C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71A0AA-2DBA-45E5-9CE0-574B7061E33C}"/>
              </a:ext>
            </a:extLst>
          </p:cNvPr>
          <p:cNvGrpSpPr/>
          <p:nvPr/>
        </p:nvGrpSpPr>
        <p:grpSpPr>
          <a:xfrm>
            <a:off x="4158959" y="4539545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B7A8ADE-0484-4C49-AC20-BD1BB998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8D7EC51-0D44-43DA-B79C-060D644B49F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0CC25EA-5628-47A8-A590-9706DD7B1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7C85FF81-4F8C-48CE-B71C-60DB86FCAC0C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25FE38-F797-40EA-A16A-45CAE6A2CDAF}"/>
              </a:ext>
            </a:extLst>
          </p:cNvPr>
          <p:cNvGrpSpPr/>
          <p:nvPr/>
        </p:nvGrpSpPr>
        <p:grpSpPr>
          <a:xfrm>
            <a:off x="7606623" y="4616484"/>
            <a:ext cx="1406080" cy="1079460"/>
            <a:chOff x="10139298" y="4320583"/>
            <a:chExt cx="1406080" cy="107946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B623AC0-C7AD-4ABB-8C68-29588ACBA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38F209F-F58C-40FB-87B6-1F9189EE61D9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48D8E931-0142-4E45-865B-0476B03ED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E7A79F2A-BE9D-4DB5-8D3B-2F420FCCC447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E425325-D61F-4900-9EC6-15C8E7104EEF}"/>
              </a:ext>
            </a:extLst>
          </p:cNvPr>
          <p:cNvGrpSpPr/>
          <p:nvPr/>
        </p:nvGrpSpPr>
        <p:grpSpPr>
          <a:xfrm>
            <a:off x="2281425" y="1481728"/>
            <a:ext cx="1803790" cy="1245175"/>
            <a:chOff x="7837380" y="1263378"/>
            <a:chExt cx="1803790" cy="124517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00B2D65-9D1A-41AD-A44D-63B2060FDD33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5DCE30A1-2CBE-447B-B3D4-4CE9C4AD2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35" name="Rectangle: Rounded Corners 4">
                <a:extLst>
                  <a:ext uri="{FF2B5EF4-FFF2-40B4-BE49-F238E27FC236}">
                    <a16:creationId xmlns:a16="http://schemas.microsoft.com/office/drawing/2014/main" id="{4023FE1B-6029-4ED5-9A52-B0CABF29C03F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A2A2BC1E-58FC-4334-80EC-DF3C1677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59C68FE-19FB-4C20-A149-91A325043C57}"/>
              </a:ext>
            </a:extLst>
          </p:cNvPr>
          <p:cNvGrpSpPr/>
          <p:nvPr/>
        </p:nvGrpSpPr>
        <p:grpSpPr>
          <a:xfrm>
            <a:off x="3874146" y="2612723"/>
            <a:ext cx="1004377" cy="1926822"/>
            <a:chOff x="3874146" y="2612723"/>
            <a:chExt cx="1004377" cy="192682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4B4FAFE-8968-4AE7-BD73-D49A361B70E5}"/>
                </a:ext>
              </a:extLst>
            </p:cNvPr>
            <p:cNvCxnSpPr>
              <a:stCxn id="35" idx="3"/>
              <a:endCxn id="12" idx="0"/>
            </p:cNvCxnSpPr>
            <p:nvPr/>
          </p:nvCxnSpPr>
          <p:spPr>
            <a:xfrm>
              <a:off x="3874146" y="2612723"/>
              <a:ext cx="794114" cy="19268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3A4556E-5DEF-42D0-978A-B65BDA84AC06}"/>
                </a:ext>
              </a:extLst>
            </p:cNvPr>
            <p:cNvSpPr txBox="1"/>
            <p:nvPr/>
          </p:nvSpPr>
          <p:spPr>
            <a:xfrm>
              <a:off x="4302724" y="329857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38C896A-F766-4A6C-A5D0-3EDDBCAFA95B}"/>
              </a:ext>
            </a:extLst>
          </p:cNvPr>
          <p:cNvGrpSpPr/>
          <p:nvPr/>
        </p:nvGrpSpPr>
        <p:grpSpPr>
          <a:xfrm>
            <a:off x="5565039" y="4751466"/>
            <a:ext cx="2002603" cy="404748"/>
            <a:chOff x="5565039" y="4751466"/>
            <a:chExt cx="2002603" cy="40474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CB9AFA5-0F8E-4211-A4C2-95EF1CEC2575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565039" y="5156214"/>
              <a:ext cx="20026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2284164-D717-4627-A5BE-1050A58C4D34}"/>
                </a:ext>
              </a:extLst>
            </p:cNvPr>
            <p:cNvSpPr txBox="1"/>
            <p:nvPr/>
          </p:nvSpPr>
          <p:spPr>
            <a:xfrm>
              <a:off x="6339063" y="475146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9CB2AC9-505C-478A-9DB7-87C438205F4D}"/>
              </a:ext>
            </a:extLst>
          </p:cNvPr>
          <p:cNvGrpSpPr/>
          <p:nvPr/>
        </p:nvGrpSpPr>
        <p:grpSpPr>
          <a:xfrm>
            <a:off x="93427" y="2612723"/>
            <a:ext cx="3252814" cy="1219972"/>
            <a:chOff x="93427" y="2612723"/>
            <a:chExt cx="3252814" cy="121997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5752A15-12F9-4C79-B3A7-4F2B049DE906}"/>
                </a:ext>
              </a:extLst>
            </p:cNvPr>
            <p:cNvCxnSpPr>
              <a:stCxn id="8" idx="0"/>
              <a:endCxn id="35" idx="1"/>
            </p:cNvCxnSpPr>
            <p:nvPr/>
          </p:nvCxnSpPr>
          <p:spPr>
            <a:xfrm flipV="1">
              <a:off x="1148102" y="2612723"/>
              <a:ext cx="1133323" cy="1219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6A8441E-0FD4-407B-9D54-C8E78C7DD2B8}"/>
                </a:ext>
              </a:extLst>
            </p:cNvPr>
            <p:cNvSpPr txBox="1"/>
            <p:nvPr/>
          </p:nvSpPr>
          <p:spPr>
            <a:xfrm>
              <a:off x="93427" y="305549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B9DE165-0D17-4B20-B9CE-C584F68E7458}"/>
              </a:ext>
            </a:extLst>
          </p:cNvPr>
          <p:cNvGrpSpPr/>
          <p:nvPr/>
        </p:nvGrpSpPr>
        <p:grpSpPr>
          <a:xfrm>
            <a:off x="1512871" y="4676339"/>
            <a:ext cx="3252814" cy="556814"/>
            <a:chOff x="1512871" y="4676339"/>
            <a:chExt cx="3252814" cy="556814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D16D4B1-C5C8-45E8-B4CF-0317AE48F45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595523" y="4954746"/>
              <a:ext cx="2652211" cy="278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A189654-7955-4CE6-BB8A-7A7753E95329}"/>
                </a:ext>
              </a:extLst>
            </p:cNvPr>
            <p:cNvSpPr txBox="1"/>
            <p:nvPr/>
          </p:nvSpPr>
          <p:spPr>
            <a:xfrm>
              <a:off x="1512871" y="467633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1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A7FD-6930-4BE4-B658-86AFDAB3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7F59806-3D38-4E28-A1E7-B16E6C961F14}"/>
              </a:ext>
            </a:extLst>
          </p:cNvPr>
          <p:cNvGrpSpPr/>
          <p:nvPr/>
        </p:nvGrpSpPr>
        <p:grpSpPr>
          <a:xfrm>
            <a:off x="2393957" y="4751638"/>
            <a:ext cx="3297201" cy="688007"/>
            <a:chOff x="2374316" y="4774347"/>
            <a:chExt cx="3297201" cy="68800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492A6FC-E8A6-433E-A2F1-87627AD53E4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374316" y="5143679"/>
              <a:ext cx="329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D3E5B2-7E35-46DE-81E0-8801B7ED9B22}"/>
                </a:ext>
              </a:extLst>
            </p:cNvPr>
            <p:cNvSpPr txBox="1"/>
            <p:nvPr/>
          </p:nvSpPr>
          <p:spPr>
            <a:xfrm>
              <a:off x="3159221" y="4774347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 information</a:t>
              </a:r>
              <a:endParaRPr lang="zh-CN" altLang="en-US" dirty="0"/>
            </a:p>
          </p:txBody>
        </p:sp>
        <p:sp>
          <p:nvSpPr>
            <p:cNvPr id="22" name="乘号 21">
              <a:extLst>
                <a:ext uri="{FF2B5EF4-FFF2-40B4-BE49-F238E27FC236}">
                  <a16:creationId xmlns:a16="http://schemas.microsoft.com/office/drawing/2014/main" id="{E283DC95-6F52-4C16-AB2E-5C73B481B7D2}"/>
                </a:ext>
              </a:extLst>
            </p:cNvPr>
            <p:cNvSpPr/>
            <p:nvPr/>
          </p:nvSpPr>
          <p:spPr>
            <a:xfrm>
              <a:off x="4878791" y="4825004"/>
              <a:ext cx="637350" cy="63735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8A70041-D4E5-400D-A786-9F1C6931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</p:spTree>
    <p:extLst>
      <p:ext uri="{BB962C8B-B14F-4D97-AF65-F5344CB8AC3E}">
        <p14:creationId xmlns:p14="http://schemas.microsoft.com/office/powerpoint/2010/main" val="8416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7F98-BC20-474D-8DB8-AD959C4B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824A937-ABB8-4E07-89BE-FA88B8156EC1}"/>
              </a:ext>
            </a:extLst>
          </p:cNvPr>
          <p:cNvGrpSpPr/>
          <p:nvPr/>
        </p:nvGrpSpPr>
        <p:grpSpPr>
          <a:xfrm>
            <a:off x="2484658" y="4764053"/>
            <a:ext cx="3142472" cy="369332"/>
            <a:chOff x="2440270" y="5204858"/>
            <a:chExt cx="3142472" cy="36933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83FD67D-5DF5-46BA-AD5D-49D6292A0D5E}"/>
                </a:ext>
              </a:extLst>
            </p:cNvPr>
            <p:cNvCxnSpPr/>
            <p:nvPr/>
          </p:nvCxnSpPr>
          <p:spPr>
            <a:xfrm>
              <a:off x="2440270" y="5539295"/>
              <a:ext cx="3142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8CB87B4-ABB1-43B1-A30D-67D913696BDB}"/>
                </a:ext>
              </a:extLst>
            </p:cNvPr>
            <p:cNvSpPr txBox="1"/>
            <p:nvPr/>
          </p:nvSpPr>
          <p:spPr>
            <a:xfrm>
              <a:off x="2650571" y="5204858"/>
              <a:ext cx="293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 time: Sync information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B4D577E-689F-4BF8-B789-38637B282BC7}"/>
              </a:ext>
            </a:extLst>
          </p:cNvPr>
          <p:cNvGrpSpPr/>
          <p:nvPr/>
        </p:nvGrpSpPr>
        <p:grpSpPr>
          <a:xfrm>
            <a:off x="2048600" y="2708487"/>
            <a:ext cx="2866096" cy="2171860"/>
            <a:chOff x="2694959" y="2776859"/>
            <a:chExt cx="2866096" cy="217186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72C1F42-6F43-4F1C-9442-5A0288A746E5}"/>
                </a:ext>
              </a:extLst>
            </p:cNvPr>
            <p:cNvCxnSpPr>
              <a:endCxn id="34" idx="1"/>
            </p:cNvCxnSpPr>
            <p:nvPr/>
          </p:nvCxnSpPr>
          <p:spPr>
            <a:xfrm flipH="1">
              <a:off x="2694959" y="2776859"/>
              <a:ext cx="1310450" cy="217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30ED290-B02D-44BE-A7B3-A02E2B826BA0}"/>
                </a:ext>
              </a:extLst>
            </p:cNvPr>
            <p:cNvSpPr txBox="1"/>
            <p:nvPr/>
          </p:nvSpPr>
          <p:spPr>
            <a:xfrm>
              <a:off x="3345384" y="3678123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Has been shut down</a:t>
              </a:r>
              <a:endParaRPr lang="zh-CN" altLang="en-US" dirty="0"/>
            </a:p>
          </p:txBody>
        </p:sp>
      </p:grpSp>
      <p:sp>
        <p:nvSpPr>
          <p:cNvPr id="40" name="乘号 39">
            <a:extLst>
              <a:ext uri="{FF2B5EF4-FFF2-40B4-BE49-F238E27FC236}">
                <a16:creationId xmlns:a16="http://schemas.microsoft.com/office/drawing/2014/main" id="{AB220478-3063-4BC8-8242-41D5ED274060}"/>
              </a:ext>
            </a:extLst>
          </p:cNvPr>
          <p:cNvSpPr/>
          <p:nvPr/>
        </p:nvSpPr>
        <p:spPr>
          <a:xfrm>
            <a:off x="5447988" y="4465413"/>
            <a:ext cx="1310450" cy="16548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236</Words>
  <Application>Microsoft Office PowerPoint</Application>
  <PresentationFormat>宽屏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Mnemosyne</vt:lpstr>
      <vt:lpstr>Runtime-Architecture Overview</vt:lpstr>
      <vt:lpstr>Naming Architecture</vt:lpstr>
      <vt:lpstr>Framework</vt:lpstr>
      <vt:lpstr>Framework</vt:lpstr>
      <vt:lpstr>Communication</vt:lpstr>
      <vt:lpstr>Sync</vt:lpstr>
      <vt:lpstr>Failure Model</vt:lpstr>
      <vt:lpstr>Failure Model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Lipei Liu</dc:creator>
  <cp:lastModifiedBy>Lipei Liu</cp:lastModifiedBy>
  <cp:revision>25</cp:revision>
  <dcterms:created xsi:type="dcterms:W3CDTF">2020-01-19T21:08:50Z</dcterms:created>
  <dcterms:modified xsi:type="dcterms:W3CDTF">2020-01-22T21:53:48Z</dcterms:modified>
</cp:coreProperties>
</file>