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Hin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Hind-bold.fntdata"/><Relationship Id="rId27" Type="http://schemas.openxmlformats.org/officeDocument/2006/relationships/font" Target="fonts/Hin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 sz="1800">
                <a:solidFill>
                  <a:schemeClr val="dk1"/>
                </a:solidFill>
              </a:rPr>
              <a:t>Our problem domain is music and/or musician discovery. From our field research, we discovered that there are few avenues for up-and-coming musicians to share their talent with other musicians, and moreover for music enthusiasts to discover existing live shows that are in their area.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 sz="1800"/>
              <a:t>There are few avenues for up-and-coming musicians to share their talent with other musicians through collaboration.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 sz="1800">
                <a:solidFill>
                  <a:schemeClr val="dk1"/>
                </a:solidFill>
              </a:rPr>
              <a:t>We have sought to solve this problem by providing a platform for musicians to share short, no longer than 16 second videos of their talent with other musicians, collaborate if there’s mutual interest, and hopefully gain exposure to each other’s fan base.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sz="1800">
                <a:latin typeface="Hind"/>
                <a:ea typeface="Hind"/>
                <a:cs typeface="Hind"/>
                <a:sym typeface="Hind"/>
              </a:rPr>
              <a:t>Our first interface design allows the user to create a profile, and record record a short, creative performance demonstrating their musical talent using the camera (or upload a video from their camera roll) to place inside of their profile. When the user signs in, the default tab is the “home” tab, which shows a feed of people around the world by profile video. The user may scroll the feed to “like” certain profiles that he/she finds impressive and may spark a collaboration through instant messaging of text, audio, and or video content. Alternatively, the user may select the “explore” tab (the search icon) to see individual profiles one by one and swipe to indicate their interest/disinterest (However they are forced to make a chance, unlike in the feed tab).</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sz="1800">
                <a:latin typeface="Hind"/>
                <a:ea typeface="Hind"/>
                <a:cs typeface="Hind"/>
                <a:sym typeface="Hind"/>
              </a:rPr>
              <a:t>Our</a:t>
            </a:r>
            <a:r>
              <a:rPr lang="en" sz="1800">
                <a:latin typeface="Hind"/>
                <a:ea typeface="Hind"/>
                <a:cs typeface="Hind"/>
                <a:sym typeface="Hind"/>
              </a:rPr>
              <a:t> second </a:t>
            </a:r>
            <a:r>
              <a:rPr lang="en" sz="1800">
                <a:latin typeface="Hind"/>
                <a:ea typeface="Hind"/>
                <a:cs typeface="Hind"/>
                <a:sym typeface="Hind"/>
              </a:rPr>
              <a:t>interface design takes a lot of the functionality of the first interface, but adds/changes a few things. We removed the option to view a feed, but instead allow for greater level of customization in terms of filters for the discovery tab. Under the account settings, user may select discovery settings, which allows for users to filter which profiles they are shown by gender, talent, genre, and distance. This means that even though the user will have to swipe through profiles one-by-one, they may choose stricter filters to avoid being seen profiles of people who do not necessarily match their current artistic interests.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gn="just">
              <a:lnSpc>
                <a:spcPct val="115000"/>
              </a:lnSpc>
              <a:spcBef>
                <a:spcPts val="0"/>
              </a:spcBef>
              <a:buSzPct val="100000"/>
              <a:buFont typeface="Hind"/>
              <a:buChar char="-"/>
            </a:pPr>
            <a:r>
              <a:rPr lang="en" sz="1800">
                <a:latin typeface="Hind"/>
                <a:ea typeface="Hind"/>
                <a:cs typeface="Hind"/>
                <a:sym typeface="Hind"/>
              </a:rPr>
              <a:t>Our past interviews revealed that people users generally prefer simpler, less involved UIs over more complex ones even if the complex ones provide for more functionality. This leads us to think that a user would prefer one swipe/discovery tab that could be customized using discovery settings over having a swipe/discovery tab and a newsfeed-style tab.</a:t>
            </a:r>
          </a:p>
          <a:p>
            <a:pPr indent="-342900" lvl="0" marL="457200" rtl="0" algn="just">
              <a:lnSpc>
                <a:spcPct val="115000"/>
              </a:lnSpc>
              <a:spcBef>
                <a:spcPts val="0"/>
              </a:spcBef>
              <a:buSzPct val="100000"/>
              <a:buFont typeface="Hind"/>
              <a:buChar char="-"/>
            </a:pPr>
            <a:r>
              <a:rPr lang="en" sz="1800">
                <a:latin typeface="Hind"/>
                <a:ea typeface="Hind"/>
                <a:cs typeface="Hind"/>
                <a:sym typeface="Hind"/>
              </a:rPr>
              <a:t>The discovery settings allow for a user to more easily find artists who are in their location and makes it much more straightforward</a:t>
            </a:r>
          </a:p>
          <a:p>
            <a:pPr indent="-342900" lvl="0" marL="457200" rtl="0" algn="just">
              <a:lnSpc>
                <a:spcPct val="115000"/>
              </a:lnSpc>
              <a:spcBef>
                <a:spcPts val="0"/>
              </a:spcBef>
              <a:buSzPct val="100000"/>
              <a:buFont typeface="Hind"/>
              <a:buChar char="-"/>
            </a:pPr>
            <a:r>
              <a:rPr lang="en" sz="1800">
                <a:latin typeface="Hind"/>
                <a:ea typeface="Hind"/>
                <a:cs typeface="Hind"/>
                <a:sym typeface="Hind"/>
              </a:rPr>
              <a:t>It would be much more difficult to determine a good algorithm for what exactly would determine the order in which profile videos would populate a person’s feed without using some sort of “following”, “friending”, or similar such capability, which we feel may overcomplicate our app and cause it to lose some of its novelty.</a:t>
            </a:r>
          </a:p>
          <a:p>
            <a:pPr indent="-342900" lvl="0" marL="457200" rtl="0" algn="just">
              <a:lnSpc>
                <a:spcPct val="115000"/>
              </a:lnSpc>
              <a:spcBef>
                <a:spcPts val="0"/>
              </a:spcBef>
              <a:buSzPct val="100000"/>
              <a:buFont typeface="Hind"/>
              <a:buChar char="-"/>
            </a:pPr>
            <a:r>
              <a:rPr lang="en" sz="1800">
                <a:latin typeface="Hind"/>
                <a:ea typeface="Hind"/>
                <a:cs typeface="Hind"/>
                <a:sym typeface="Hind"/>
              </a:rPr>
              <a:t>We felt that a news feed setup may be inappropriate in this context and may give rise to bias. What exactly would determine whether or not a person would scroll past a user on their feed? With the swipe/discovery, we recognize that the user could still swipe through people without giving them much of a chance due to some internal bias, but we feel that forcing the user to actually make a decision on each and every video will encourage the user to give each user more of a listen before swiping.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2328150" y="1991825"/>
            <a:ext cx="4487700" cy="1159799"/>
          </a:xfrm>
          <a:prstGeom prst="rect">
            <a:avLst/>
          </a:prstGeom>
        </p:spPr>
        <p:txBody>
          <a:bodyPr anchorCtr="0" anchor="ctr" bIns="91425" lIns="91425" rIns="91425" tIns="91425"/>
          <a:lstStyle>
            <a:lvl1pPr lvl="0" algn="ctr">
              <a:spcBef>
                <a:spcPts val="0"/>
              </a:spcBef>
              <a:buSzPct val="100000"/>
              <a:defRPr sz="46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0" name="Shape 10"/>
          <p:cNvSpPr/>
          <p:nvPr/>
        </p:nvSpPr>
        <p:spPr>
          <a:xfrm flipH="1" rot="5400000">
            <a:off x="6177274" y="-42337"/>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 name="Shape 11"/>
          <p:cNvSpPr/>
          <p:nvPr/>
        </p:nvSpPr>
        <p:spPr>
          <a:xfrm flipH="1" rot="5400000">
            <a:off x="-698074" y="3247199"/>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2" name="Shape 12"/>
          <p:cNvSpPr/>
          <p:nvPr/>
        </p:nvSpPr>
        <p:spPr>
          <a:xfrm flipH="1" rot="-5400000">
            <a:off x="-428544" y="2831031"/>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3" name="Shape 13"/>
          <p:cNvSpPr/>
          <p:nvPr/>
        </p:nvSpPr>
        <p:spPr>
          <a:xfrm flipH="1" rot="-5400000">
            <a:off x="563747" y="2068298"/>
            <a:ext cx="1518899" cy="9254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4" name="Shape 14"/>
          <p:cNvSpPr/>
          <p:nvPr/>
        </p:nvSpPr>
        <p:spPr>
          <a:xfrm rot="5400000">
            <a:off x="-253698" y="2260564"/>
            <a:ext cx="1297199"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5" name="Shape 15"/>
          <p:cNvSpPr/>
          <p:nvPr/>
        </p:nvSpPr>
        <p:spPr>
          <a:xfrm rot="-5400000">
            <a:off x="-192598" y="1950592"/>
            <a:ext cx="985799" cy="6006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6" name="Shape 16"/>
          <p:cNvSpPr/>
          <p:nvPr/>
        </p:nvSpPr>
        <p:spPr>
          <a:xfrm flipH="1" rot="5400000">
            <a:off x="7217674" y="1270025"/>
            <a:ext cx="2394600" cy="14588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7" name="Shape 17"/>
          <p:cNvSpPr/>
          <p:nvPr/>
        </p:nvSpPr>
        <p:spPr>
          <a:xfrm rot="-5400000">
            <a:off x="7922499" y="2744289"/>
            <a:ext cx="1518600" cy="9254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8" name="Shape 18"/>
          <p:cNvSpPr/>
          <p:nvPr/>
        </p:nvSpPr>
        <p:spPr>
          <a:xfrm flipH="1" rot="-5400000">
            <a:off x="7315902" y="2802274"/>
            <a:ext cx="1027799" cy="6261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9" name="Shape 19"/>
          <p:cNvSpPr/>
          <p:nvPr/>
        </p:nvSpPr>
        <p:spPr>
          <a:xfrm flipH="1" rot="-5400000">
            <a:off x="6337825" y="578874"/>
            <a:ext cx="1520099" cy="9260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big">
    <p:spTree>
      <p:nvGrpSpPr>
        <p:cNvPr id="135" name="Shape 135"/>
        <p:cNvGrpSpPr/>
        <p:nvPr/>
      </p:nvGrpSpPr>
      <p:grpSpPr>
        <a:xfrm>
          <a:off x="0" y="0"/>
          <a:ext cx="0" cy="0"/>
          <a:chOff x="0" y="0"/>
          <a:chExt cx="0" cy="0"/>
        </a:xfrm>
      </p:grpSpPr>
      <p:grpSp>
        <p:nvGrpSpPr>
          <p:cNvPr id="136" name="Shape 136"/>
          <p:cNvGrpSpPr/>
          <p:nvPr/>
        </p:nvGrpSpPr>
        <p:grpSpPr>
          <a:xfrm>
            <a:off x="7395202" y="-6"/>
            <a:ext cx="1748884" cy="4013021"/>
            <a:chOff x="7395202" y="-6"/>
            <a:chExt cx="1748884" cy="4013021"/>
          </a:xfrm>
        </p:grpSpPr>
        <p:sp>
          <p:nvSpPr>
            <p:cNvPr id="137" name="Shape 137"/>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38" name="Shape 138"/>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39" name="Shape 139"/>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40" name="Shape 140"/>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41" name="Shape 141"/>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
        <p:nvSpPr>
          <p:cNvPr id="142" name="Shape 142"/>
          <p:cNvSpPr/>
          <p:nvPr/>
        </p:nvSpPr>
        <p:spPr>
          <a:xfrm flipH="1" rot="5400000">
            <a:off x="-479615" y="1845054"/>
            <a:ext cx="2455200" cy="14958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43" name="Shape 143"/>
          <p:cNvSpPr/>
          <p:nvPr/>
        </p:nvSpPr>
        <p:spPr>
          <a:xfrm rot="5400000">
            <a:off x="-262151" y="1526812"/>
            <a:ext cx="1340700" cy="816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44" name="Shape 144"/>
          <p:cNvSpPr/>
          <p:nvPr/>
        </p:nvSpPr>
        <p:spPr>
          <a:xfrm flipH="1" rot="-5400000">
            <a:off x="-358954" y="3663588"/>
            <a:ext cx="1838400" cy="11204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45" name="Shape 145"/>
          <p:cNvSpPr/>
          <p:nvPr/>
        </p:nvSpPr>
        <p:spPr>
          <a:xfrm rot="-5400000">
            <a:off x="-199051" y="1206481"/>
            <a:ext cx="1018799" cy="6207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46" name="Shape 146"/>
          <p:cNvSpPr/>
          <p:nvPr/>
        </p:nvSpPr>
        <p:spPr>
          <a:xfrm flipH="1" rot="-5400000">
            <a:off x="472233" y="3024660"/>
            <a:ext cx="1271999" cy="7751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20" name="Shape 20"/>
        <p:cNvGrpSpPr/>
        <p:nvPr/>
      </p:nvGrpSpPr>
      <p:grpSpPr>
        <a:xfrm>
          <a:off x="0" y="0"/>
          <a:ext cx="0" cy="0"/>
          <a:chOff x="0" y="0"/>
          <a:chExt cx="0" cy="0"/>
        </a:xfrm>
      </p:grpSpPr>
      <p:sp>
        <p:nvSpPr>
          <p:cNvPr id="21" name="Shape 21"/>
          <p:cNvSpPr txBox="1"/>
          <p:nvPr>
            <p:ph type="ctrTitle"/>
          </p:nvPr>
        </p:nvSpPr>
        <p:spPr>
          <a:xfrm>
            <a:off x="2647900" y="1659550"/>
            <a:ext cx="3848099" cy="1159799"/>
          </a:xfrm>
          <a:prstGeom prst="rect">
            <a:avLst/>
          </a:prstGeom>
        </p:spPr>
        <p:txBody>
          <a:bodyPr anchorCtr="0" anchor="b"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22" name="Shape 22"/>
          <p:cNvSpPr txBox="1"/>
          <p:nvPr>
            <p:ph idx="1" type="subTitle"/>
          </p:nvPr>
        </p:nvSpPr>
        <p:spPr>
          <a:xfrm>
            <a:off x="2647975" y="2763850"/>
            <a:ext cx="3848099" cy="784799"/>
          </a:xfrm>
          <a:prstGeom prst="rect">
            <a:avLst/>
          </a:prstGeom>
        </p:spPr>
        <p:txBody>
          <a:bodyPr anchorCtr="0" anchor="t" bIns="91425" lIns="91425" rIns="91425" tIns="91425"/>
          <a:lstStyle>
            <a:lvl1pPr lvl="0" rtl="0" algn="ctr">
              <a:spcBef>
                <a:spcPts val="0"/>
              </a:spcBef>
              <a:buClr>
                <a:srgbClr val="33CCFF"/>
              </a:buClr>
              <a:buSzPct val="100000"/>
              <a:buNone/>
              <a:defRPr sz="1800">
                <a:solidFill>
                  <a:srgbClr val="33CCFF"/>
                </a:solidFill>
              </a:defRPr>
            </a:lvl1pPr>
            <a:lvl2pPr lvl="1" rtl="0" algn="ctr">
              <a:spcBef>
                <a:spcPts val="0"/>
              </a:spcBef>
              <a:buClr>
                <a:srgbClr val="33CCFF"/>
              </a:buClr>
              <a:buSzPct val="100000"/>
              <a:buNone/>
              <a:defRPr sz="1800">
                <a:solidFill>
                  <a:srgbClr val="33CCFF"/>
                </a:solidFill>
              </a:defRPr>
            </a:lvl2pPr>
            <a:lvl3pPr lvl="2" rtl="0" algn="ctr">
              <a:spcBef>
                <a:spcPts val="0"/>
              </a:spcBef>
              <a:buClr>
                <a:srgbClr val="33CCFF"/>
              </a:buClr>
              <a:buSzPct val="100000"/>
              <a:buNone/>
              <a:defRPr sz="1800">
                <a:solidFill>
                  <a:srgbClr val="33CCFF"/>
                </a:solidFill>
              </a:defRPr>
            </a:lvl3pPr>
            <a:lvl4pPr lvl="3" rtl="0" algn="ctr">
              <a:spcBef>
                <a:spcPts val="0"/>
              </a:spcBef>
              <a:buClr>
                <a:srgbClr val="33CCFF"/>
              </a:buClr>
              <a:buSzPct val="100000"/>
              <a:buNone/>
              <a:defRPr sz="1800">
                <a:solidFill>
                  <a:srgbClr val="33CCFF"/>
                </a:solidFill>
              </a:defRPr>
            </a:lvl4pPr>
            <a:lvl5pPr lvl="4" rtl="0" algn="ctr">
              <a:spcBef>
                <a:spcPts val="0"/>
              </a:spcBef>
              <a:buClr>
                <a:srgbClr val="33CCFF"/>
              </a:buClr>
              <a:buSzPct val="100000"/>
              <a:buNone/>
              <a:defRPr sz="1800">
                <a:solidFill>
                  <a:srgbClr val="33CCFF"/>
                </a:solidFill>
              </a:defRPr>
            </a:lvl5pPr>
            <a:lvl6pPr lvl="5" rtl="0" algn="ctr">
              <a:spcBef>
                <a:spcPts val="0"/>
              </a:spcBef>
              <a:buClr>
                <a:srgbClr val="33CCFF"/>
              </a:buClr>
              <a:buSzPct val="100000"/>
              <a:buNone/>
              <a:defRPr sz="1800">
                <a:solidFill>
                  <a:srgbClr val="33CCFF"/>
                </a:solidFill>
              </a:defRPr>
            </a:lvl6pPr>
            <a:lvl7pPr lvl="6" rtl="0" algn="ctr">
              <a:spcBef>
                <a:spcPts val="0"/>
              </a:spcBef>
              <a:buClr>
                <a:srgbClr val="33CCFF"/>
              </a:buClr>
              <a:buSzPct val="100000"/>
              <a:buNone/>
              <a:defRPr sz="1800">
                <a:solidFill>
                  <a:srgbClr val="33CCFF"/>
                </a:solidFill>
              </a:defRPr>
            </a:lvl7pPr>
            <a:lvl8pPr lvl="7" rtl="0" algn="ctr">
              <a:spcBef>
                <a:spcPts val="0"/>
              </a:spcBef>
              <a:buClr>
                <a:srgbClr val="33CCFF"/>
              </a:buClr>
              <a:buSzPct val="100000"/>
              <a:buNone/>
              <a:defRPr sz="1800">
                <a:solidFill>
                  <a:srgbClr val="33CCFF"/>
                </a:solidFill>
              </a:defRPr>
            </a:lvl8pPr>
            <a:lvl9pPr lvl="8" rtl="0" algn="ctr">
              <a:spcBef>
                <a:spcPts val="0"/>
              </a:spcBef>
              <a:buClr>
                <a:srgbClr val="33CCFF"/>
              </a:buClr>
              <a:buSzPct val="100000"/>
              <a:buNone/>
              <a:defRPr sz="1800">
                <a:solidFill>
                  <a:srgbClr val="33CCFF"/>
                </a:solidFill>
              </a:defRPr>
            </a:lvl9pPr>
          </a:lstStyle>
          <a:p/>
        </p:txBody>
      </p:sp>
      <p:sp>
        <p:nvSpPr>
          <p:cNvPr id="23" name="Shape 23"/>
          <p:cNvSpPr/>
          <p:nvPr/>
        </p:nvSpPr>
        <p:spPr>
          <a:xfrm flipH="1" rot="5400000">
            <a:off x="6177274" y="-42337"/>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4" name="Shape 24"/>
          <p:cNvSpPr/>
          <p:nvPr/>
        </p:nvSpPr>
        <p:spPr>
          <a:xfrm flipH="1" rot="5400000">
            <a:off x="-698074" y="3247199"/>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5" name="Shape 25"/>
          <p:cNvSpPr/>
          <p:nvPr/>
        </p:nvSpPr>
        <p:spPr>
          <a:xfrm flipH="1" rot="-5400000">
            <a:off x="-428544" y="2831031"/>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6" name="Shape 26"/>
          <p:cNvSpPr/>
          <p:nvPr/>
        </p:nvSpPr>
        <p:spPr>
          <a:xfrm flipH="1" rot="-5400000">
            <a:off x="563747" y="2068298"/>
            <a:ext cx="1518899" cy="9254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7" name="Shape 27"/>
          <p:cNvSpPr/>
          <p:nvPr/>
        </p:nvSpPr>
        <p:spPr>
          <a:xfrm rot="5400000">
            <a:off x="-253698" y="2260564"/>
            <a:ext cx="1297199"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8" name="Shape 28"/>
          <p:cNvSpPr/>
          <p:nvPr/>
        </p:nvSpPr>
        <p:spPr>
          <a:xfrm rot="-5400000">
            <a:off x="-192598" y="1950592"/>
            <a:ext cx="985799" cy="6006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9" name="Shape 29"/>
          <p:cNvSpPr/>
          <p:nvPr/>
        </p:nvSpPr>
        <p:spPr>
          <a:xfrm flipH="1" rot="5400000">
            <a:off x="7217674" y="1270025"/>
            <a:ext cx="2394600" cy="14588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30" name="Shape 30"/>
          <p:cNvSpPr/>
          <p:nvPr/>
        </p:nvSpPr>
        <p:spPr>
          <a:xfrm rot="-5400000">
            <a:off x="7922499" y="2744289"/>
            <a:ext cx="1518600" cy="9254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31" name="Shape 31"/>
          <p:cNvSpPr/>
          <p:nvPr/>
        </p:nvSpPr>
        <p:spPr>
          <a:xfrm flipH="1" rot="-5400000">
            <a:off x="7315902" y="2802274"/>
            <a:ext cx="1027799" cy="6261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32" name="Shape 32"/>
          <p:cNvSpPr/>
          <p:nvPr/>
        </p:nvSpPr>
        <p:spPr>
          <a:xfrm flipH="1" rot="-5400000">
            <a:off x="6337825" y="578874"/>
            <a:ext cx="1520099" cy="9260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33" name="Shape 33"/>
        <p:cNvGrpSpPr/>
        <p:nvPr/>
      </p:nvGrpSpPr>
      <p:grpSpPr>
        <a:xfrm>
          <a:off x="0" y="0"/>
          <a:ext cx="0" cy="0"/>
          <a:chOff x="0" y="0"/>
          <a:chExt cx="0" cy="0"/>
        </a:xfrm>
      </p:grpSpPr>
      <p:sp>
        <p:nvSpPr>
          <p:cNvPr id="34" name="Shape 34"/>
          <p:cNvSpPr txBox="1"/>
          <p:nvPr>
            <p:ph idx="1" type="body"/>
          </p:nvPr>
        </p:nvSpPr>
        <p:spPr>
          <a:xfrm>
            <a:off x="2225675" y="2161800"/>
            <a:ext cx="4692600" cy="819899"/>
          </a:xfrm>
          <a:prstGeom prst="rect">
            <a:avLst/>
          </a:prstGeom>
        </p:spPr>
        <p:txBody>
          <a:bodyPr anchorCtr="0" anchor="ctr" bIns="91425" lIns="91425" rIns="91425" tIns="91425"/>
          <a:lstStyle>
            <a:lvl1pPr lvl="0" rtl="0" algn="ctr">
              <a:spcBef>
                <a:spcPts val="0"/>
              </a:spcBef>
              <a:defRPr b="1" i="1"/>
            </a:lvl1pPr>
            <a:lvl2pPr lvl="1" rtl="0" algn="ctr">
              <a:spcBef>
                <a:spcPts val="0"/>
              </a:spcBef>
              <a:defRPr b="1" i="1"/>
            </a:lvl2pPr>
            <a:lvl3pPr lvl="2" rtl="0" algn="ctr">
              <a:spcBef>
                <a:spcPts val="0"/>
              </a:spcBef>
              <a:defRPr b="1" i="1"/>
            </a:lvl3pPr>
            <a:lvl4pPr lvl="3" rtl="0" algn="ctr">
              <a:spcBef>
                <a:spcPts val="0"/>
              </a:spcBef>
              <a:defRPr b="1" i="1"/>
            </a:lvl4pPr>
            <a:lvl5pPr lvl="4" rtl="0" algn="ctr">
              <a:spcBef>
                <a:spcPts val="0"/>
              </a:spcBef>
              <a:defRPr b="1" i="1"/>
            </a:lvl5pPr>
            <a:lvl6pPr lvl="5" rtl="0" algn="ctr">
              <a:spcBef>
                <a:spcPts val="0"/>
              </a:spcBef>
              <a:defRPr b="1" i="1"/>
            </a:lvl6pPr>
            <a:lvl7pPr lvl="6" rtl="0" algn="ctr">
              <a:spcBef>
                <a:spcPts val="0"/>
              </a:spcBef>
              <a:defRPr b="1" i="1"/>
            </a:lvl7pPr>
            <a:lvl8pPr lvl="7" rtl="0" algn="ctr">
              <a:spcBef>
                <a:spcPts val="0"/>
              </a:spcBef>
              <a:defRPr b="1" i="1"/>
            </a:lvl8pPr>
            <a:lvl9pPr lvl="8" algn="ctr">
              <a:spcBef>
                <a:spcPts val="0"/>
              </a:spcBef>
              <a:defRPr b="1" i="1"/>
            </a:lvl9pPr>
          </a:lstStyle>
          <a:p/>
        </p:txBody>
      </p:sp>
      <p:grpSp>
        <p:nvGrpSpPr>
          <p:cNvPr id="35" name="Shape 35"/>
          <p:cNvGrpSpPr/>
          <p:nvPr/>
        </p:nvGrpSpPr>
        <p:grpSpPr>
          <a:xfrm>
            <a:off x="7395202" y="-6"/>
            <a:ext cx="1748884" cy="4013021"/>
            <a:chOff x="7395202" y="-6"/>
            <a:chExt cx="1748884" cy="4013021"/>
          </a:xfrm>
        </p:grpSpPr>
        <p:sp>
          <p:nvSpPr>
            <p:cNvPr id="36" name="Shape 36"/>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37" name="Shape 37"/>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38" name="Shape 38"/>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39" name="Shape 39"/>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40" name="Shape 40"/>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
        <p:nvSpPr>
          <p:cNvPr id="41" name="Shape 41"/>
          <p:cNvSpPr/>
          <p:nvPr/>
        </p:nvSpPr>
        <p:spPr>
          <a:xfrm flipH="1" rot="5400000">
            <a:off x="-479615" y="1845054"/>
            <a:ext cx="2455200" cy="14958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42" name="Shape 42"/>
          <p:cNvSpPr/>
          <p:nvPr/>
        </p:nvSpPr>
        <p:spPr>
          <a:xfrm rot="5400000">
            <a:off x="-262151" y="1526812"/>
            <a:ext cx="1340700" cy="816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43" name="Shape 43"/>
          <p:cNvSpPr/>
          <p:nvPr/>
        </p:nvSpPr>
        <p:spPr>
          <a:xfrm flipH="1" rot="-5400000">
            <a:off x="-358985" y="3663618"/>
            <a:ext cx="1838515" cy="1120554"/>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44" name="Shape 44"/>
          <p:cNvSpPr/>
          <p:nvPr/>
        </p:nvSpPr>
        <p:spPr>
          <a:xfrm rot="-5400000">
            <a:off x="-199051" y="1206481"/>
            <a:ext cx="1018799" cy="6207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45" name="Shape 45"/>
          <p:cNvSpPr/>
          <p:nvPr/>
        </p:nvSpPr>
        <p:spPr>
          <a:xfrm flipH="1" rot="-5400000">
            <a:off x="472233" y="3024660"/>
            <a:ext cx="1271999" cy="7751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46" name="Shape 46"/>
        <p:cNvGrpSpPr/>
        <p:nvPr/>
      </p:nvGrpSpPr>
      <p:grpSpPr>
        <a:xfrm>
          <a:off x="0" y="0"/>
          <a:ext cx="0" cy="0"/>
          <a:chOff x="0" y="0"/>
          <a:chExt cx="0" cy="0"/>
        </a:xfrm>
      </p:grpSpPr>
      <p:sp>
        <p:nvSpPr>
          <p:cNvPr id="47" name="Shape 47"/>
          <p:cNvSpPr txBox="1"/>
          <p:nvPr>
            <p:ph type="title"/>
          </p:nvPr>
        </p:nvSpPr>
        <p:spPr>
          <a:xfrm>
            <a:off x="1067087" y="912850"/>
            <a:ext cx="5972100" cy="6359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 type="body"/>
          </p:nvPr>
        </p:nvSpPr>
        <p:spPr>
          <a:xfrm>
            <a:off x="1067087" y="1650547"/>
            <a:ext cx="5972100" cy="2764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grpSp>
        <p:nvGrpSpPr>
          <p:cNvPr id="49" name="Shape 49"/>
          <p:cNvGrpSpPr/>
          <p:nvPr/>
        </p:nvGrpSpPr>
        <p:grpSpPr>
          <a:xfrm>
            <a:off x="7395202" y="-6"/>
            <a:ext cx="1748884" cy="4013021"/>
            <a:chOff x="7395202" y="-6"/>
            <a:chExt cx="1748884" cy="4013021"/>
          </a:xfrm>
        </p:grpSpPr>
        <p:sp>
          <p:nvSpPr>
            <p:cNvPr id="50" name="Shape 50"/>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1" name="Shape 51"/>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2" name="Shape 52"/>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3" name="Shape 53"/>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4" name="Shape 54"/>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grpSp>
        <p:nvGrpSpPr>
          <p:cNvPr id="55" name="Shape 55"/>
          <p:cNvGrpSpPr/>
          <p:nvPr/>
        </p:nvGrpSpPr>
        <p:grpSpPr>
          <a:xfrm>
            <a:off x="3" y="2738679"/>
            <a:ext cx="722479" cy="2404814"/>
            <a:chOff x="3" y="2750304"/>
            <a:chExt cx="722479" cy="2404814"/>
          </a:xfrm>
        </p:grpSpPr>
        <p:sp>
          <p:nvSpPr>
            <p:cNvPr id="56" name="Shape 56"/>
            <p:cNvSpPr/>
            <p:nvPr/>
          </p:nvSpPr>
          <p:spPr>
            <a:xfrm flipH="1" rot="5400000">
              <a:off x="-231667" y="3341328"/>
              <a:ext cx="1185900" cy="7223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7" name="Shape 57"/>
            <p:cNvSpPr/>
            <p:nvPr/>
          </p:nvSpPr>
          <p:spPr>
            <a:xfrm rot="5400000">
              <a:off x="-158106" y="3063819"/>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8" name="Shape 58"/>
            <p:cNvSpPr/>
            <p:nvPr/>
          </p:nvSpPr>
          <p:spPr>
            <a:xfrm flipH="1" rot="-5400000">
              <a:off x="-173394" y="4440518"/>
              <a:ext cx="888000" cy="5411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9" name="Shape 59"/>
            <p:cNvSpPr/>
            <p:nvPr/>
          </p:nvSpPr>
          <p:spPr>
            <a:xfrm rot="-5400000">
              <a:off x="-120146" y="2870454"/>
              <a:ext cx="614699" cy="374399"/>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60" name="Shape 60"/>
            <p:cNvSpPr/>
            <p:nvPr/>
          </p:nvSpPr>
          <p:spPr>
            <a:xfrm flipH="1" rot="-5400000">
              <a:off x="228055" y="4058303"/>
              <a:ext cx="614399" cy="3743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61" name="Shape 61"/>
        <p:cNvGrpSpPr/>
        <p:nvPr/>
      </p:nvGrpSpPr>
      <p:grpSpPr>
        <a:xfrm>
          <a:off x="0" y="0"/>
          <a:ext cx="0" cy="0"/>
          <a:chOff x="0" y="0"/>
          <a:chExt cx="0" cy="0"/>
        </a:xfrm>
      </p:grpSpPr>
      <p:sp>
        <p:nvSpPr>
          <p:cNvPr id="62" name="Shape 62"/>
          <p:cNvSpPr txBox="1"/>
          <p:nvPr>
            <p:ph type="title"/>
          </p:nvPr>
        </p:nvSpPr>
        <p:spPr>
          <a:xfrm>
            <a:off x="1067087" y="912850"/>
            <a:ext cx="5972100" cy="6359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3" name="Shape 63"/>
          <p:cNvSpPr txBox="1"/>
          <p:nvPr>
            <p:ph idx="1" type="body"/>
          </p:nvPr>
        </p:nvSpPr>
        <p:spPr>
          <a:xfrm>
            <a:off x="1067100" y="1706950"/>
            <a:ext cx="2977800" cy="32187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64" name="Shape 64"/>
          <p:cNvSpPr txBox="1"/>
          <p:nvPr>
            <p:ph idx="2" type="body"/>
          </p:nvPr>
        </p:nvSpPr>
        <p:spPr>
          <a:xfrm>
            <a:off x="4224148" y="1706950"/>
            <a:ext cx="2977800" cy="32187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grpSp>
        <p:nvGrpSpPr>
          <p:cNvPr id="65" name="Shape 65"/>
          <p:cNvGrpSpPr/>
          <p:nvPr/>
        </p:nvGrpSpPr>
        <p:grpSpPr>
          <a:xfrm>
            <a:off x="7395202" y="-6"/>
            <a:ext cx="1748884" cy="4013021"/>
            <a:chOff x="7395202" y="-6"/>
            <a:chExt cx="1748884" cy="4013021"/>
          </a:xfrm>
        </p:grpSpPr>
        <p:sp>
          <p:nvSpPr>
            <p:cNvPr id="66" name="Shape 66"/>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67" name="Shape 67"/>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68" name="Shape 68"/>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69" name="Shape 69"/>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70" name="Shape 70"/>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grpSp>
        <p:nvGrpSpPr>
          <p:cNvPr id="71" name="Shape 71"/>
          <p:cNvGrpSpPr/>
          <p:nvPr/>
        </p:nvGrpSpPr>
        <p:grpSpPr>
          <a:xfrm>
            <a:off x="3" y="2738679"/>
            <a:ext cx="722479" cy="2404814"/>
            <a:chOff x="3" y="2750304"/>
            <a:chExt cx="722479" cy="2404814"/>
          </a:xfrm>
        </p:grpSpPr>
        <p:sp>
          <p:nvSpPr>
            <p:cNvPr id="72" name="Shape 72"/>
            <p:cNvSpPr/>
            <p:nvPr/>
          </p:nvSpPr>
          <p:spPr>
            <a:xfrm flipH="1" rot="5400000">
              <a:off x="-231667" y="3341328"/>
              <a:ext cx="1185900" cy="7223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73" name="Shape 73"/>
            <p:cNvSpPr/>
            <p:nvPr/>
          </p:nvSpPr>
          <p:spPr>
            <a:xfrm rot="5400000">
              <a:off x="-158106" y="3063819"/>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74" name="Shape 74"/>
            <p:cNvSpPr/>
            <p:nvPr/>
          </p:nvSpPr>
          <p:spPr>
            <a:xfrm flipH="1" rot="-5400000">
              <a:off x="-173394" y="4440518"/>
              <a:ext cx="888000" cy="5411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75" name="Shape 75"/>
            <p:cNvSpPr/>
            <p:nvPr/>
          </p:nvSpPr>
          <p:spPr>
            <a:xfrm rot="-5400000">
              <a:off x="-120146" y="2870454"/>
              <a:ext cx="614699" cy="374399"/>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76" name="Shape 76"/>
            <p:cNvSpPr/>
            <p:nvPr/>
          </p:nvSpPr>
          <p:spPr>
            <a:xfrm flipH="1" rot="-5400000">
              <a:off x="228055" y="4058303"/>
              <a:ext cx="614399" cy="3743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77" name="Shape 77"/>
        <p:cNvGrpSpPr/>
        <p:nvPr/>
      </p:nvGrpSpPr>
      <p:grpSpPr>
        <a:xfrm>
          <a:off x="0" y="0"/>
          <a:ext cx="0" cy="0"/>
          <a:chOff x="0" y="0"/>
          <a:chExt cx="0" cy="0"/>
        </a:xfrm>
      </p:grpSpPr>
      <p:sp>
        <p:nvSpPr>
          <p:cNvPr id="78" name="Shape 78"/>
          <p:cNvSpPr txBox="1"/>
          <p:nvPr>
            <p:ph type="title"/>
          </p:nvPr>
        </p:nvSpPr>
        <p:spPr>
          <a:xfrm>
            <a:off x="1067087" y="912850"/>
            <a:ext cx="5972100" cy="6359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9" name="Shape 79"/>
          <p:cNvSpPr txBox="1"/>
          <p:nvPr>
            <p:ph idx="1" type="body"/>
          </p:nvPr>
        </p:nvSpPr>
        <p:spPr>
          <a:xfrm>
            <a:off x="1067100" y="1676800"/>
            <a:ext cx="2024100" cy="3248999"/>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80" name="Shape 80"/>
          <p:cNvSpPr txBox="1"/>
          <p:nvPr>
            <p:ph idx="2" type="body"/>
          </p:nvPr>
        </p:nvSpPr>
        <p:spPr>
          <a:xfrm>
            <a:off x="3194800" y="1676800"/>
            <a:ext cx="2024100" cy="3248999"/>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81" name="Shape 81"/>
          <p:cNvSpPr txBox="1"/>
          <p:nvPr>
            <p:ph idx="3" type="body"/>
          </p:nvPr>
        </p:nvSpPr>
        <p:spPr>
          <a:xfrm>
            <a:off x="5322501" y="1676800"/>
            <a:ext cx="2024100" cy="3248999"/>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grpSp>
        <p:nvGrpSpPr>
          <p:cNvPr id="82" name="Shape 82"/>
          <p:cNvGrpSpPr/>
          <p:nvPr/>
        </p:nvGrpSpPr>
        <p:grpSpPr>
          <a:xfrm>
            <a:off x="7395202" y="-6"/>
            <a:ext cx="1748884" cy="4013021"/>
            <a:chOff x="7395202" y="-6"/>
            <a:chExt cx="1748884" cy="4013021"/>
          </a:xfrm>
        </p:grpSpPr>
        <p:sp>
          <p:nvSpPr>
            <p:cNvPr id="83" name="Shape 83"/>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84" name="Shape 84"/>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85" name="Shape 85"/>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86" name="Shape 86"/>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87" name="Shape 87"/>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grpSp>
        <p:nvGrpSpPr>
          <p:cNvPr id="88" name="Shape 88"/>
          <p:cNvGrpSpPr/>
          <p:nvPr/>
        </p:nvGrpSpPr>
        <p:grpSpPr>
          <a:xfrm>
            <a:off x="3" y="2738679"/>
            <a:ext cx="722479" cy="2404814"/>
            <a:chOff x="3" y="2750304"/>
            <a:chExt cx="722479" cy="2404814"/>
          </a:xfrm>
        </p:grpSpPr>
        <p:sp>
          <p:nvSpPr>
            <p:cNvPr id="89" name="Shape 89"/>
            <p:cNvSpPr/>
            <p:nvPr/>
          </p:nvSpPr>
          <p:spPr>
            <a:xfrm flipH="1" rot="5400000">
              <a:off x="-231667" y="3341328"/>
              <a:ext cx="1185900" cy="7223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90" name="Shape 90"/>
            <p:cNvSpPr/>
            <p:nvPr/>
          </p:nvSpPr>
          <p:spPr>
            <a:xfrm rot="5400000">
              <a:off x="-158106" y="3063819"/>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91" name="Shape 91"/>
            <p:cNvSpPr/>
            <p:nvPr/>
          </p:nvSpPr>
          <p:spPr>
            <a:xfrm flipH="1" rot="-5400000">
              <a:off x="-173394" y="4440518"/>
              <a:ext cx="888000" cy="5411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92" name="Shape 92"/>
            <p:cNvSpPr/>
            <p:nvPr/>
          </p:nvSpPr>
          <p:spPr>
            <a:xfrm rot="-5400000">
              <a:off x="-120146" y="2870454"/>
              <a:ext cx="614699" cy="374399"/>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93" name="Shape 93"/>
            <p:cNvSpPr/>
            <p:nvPr/>
          </p:nvSpPr>
          <p:spPr>
            <a:xfrm flipH="1" rot="-5400000">
              <a:off x="228055" y="4058303"/>
              <a:ext cx="614399" cy="3743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4" name="Shape 94"/>
        <p:cNvGrpSpPr/>
        <p:nvPr/>
      </p:nvGrpSpPr>
      <p:grpSpPr>
        <a:xfrm>
          <a:off x="0" y="0"/>
          <a:ext cx="0" cy="0"/>
          <a:chOff x="0" y="0"/>
          <a:chExt cx="0" cy="0"/>
        </a:xfrm>
      </p:grpSpPr>
      <p:sp>
        <p:nvSpPr>
          <p:cNvPr id="95" name="Shape 95"/>
          <p:cNvSpPr txBox="1"/>
          <p:nvPr>
            <p:ph type="title"/>
          </p:nvPr>
        </p:nvSpPr>
        <p:spPr>
          <a:xfrm>
            <a:off x="1067087" y="912850"/>
            <a:ext cx="5972100" cy="6359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grpSp>
        <p:nvGrpSpPr>
          <p:cNvPr id="96" name="Shape 96"/>
          <p:cNvGrpSpPr/>
          <p:nvPr/>
        </p:nvGrpSpPr>
        <p:grpSpPr>
          <a:xfrm>
            <a:off x="7395202" y="-6"/>
            <a:ext cx="1748884" cy="4013021"/>
            <a:chOff x="7395202" y="-6"/>
            <a:chExt cx="1748884" cy="4013021"/>
          </a:xfrm>
        </p:grpSpPr>
        <p:sp>
          <p:nvSpPr>
            <p:cNvPr id="97" name="Shape 97"/>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98" name="Shape 98"/>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99" name="Shape 99"/>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00" name="Shape 100"/>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01" name="Shape 101"/>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grpSp>
        <p:nvGrpSpPr>
          <p:cNvPr id="102" name="Shape 102"/>
          <p:cNvGrpSpPr/>
          <p:nvPr/>
        </p:nvGrpSpPr>
        <p:grpSpPr>
          <a:xfrm>
            <a:off x="3" y="2738679"/>
            <a:ext cx="722479" cy="2404814"/>
            <a:chOff x="3" y="2750304"/>
            <a:chExt cx="722479" cy="2404814"/>
          </a:xfrm>
        </p:grpSpPr>
        <p:sp>
          <p:nvSpPr>
            <p:cNvPr id="103" name="Shape 103"/>
            <p:cNvSpPr/>
            <p:nvPr/>
          </p:nvSpPr>
          <p:spPr>
            <a:xfrm flipH="1" rot="5400000">
              <a:off x="-231667" y="3341328"/>
              <a:ext cx="1185900" cy="7223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04" name="Shape 104"/>
            <p:cNvSpPr/>
            <p:nvPr/>
          </p:nvSpPr>
          <p:spPr>
            <a:xfrm rot="5400000">
              <a:off x="-158106" y="3063819"/>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05" name="Shape 105"/>
            <p:cNvSpPr/>
            <p:nvPr/>
          </p:nvSpPr>
          <p:spPr>
            <a:xfrm flipH="1" rot="-5400000">
              <a:off x="-173394" y="4440518"/>
              <a:ext cx="888000" cy="5411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06" name="Shape 106"/>
            <p:cNvSpPr/>
            <p:nvPr/>
          </p:nvSpPr>
          <p:spPr>
            <a:xfrm rot="-5400000">
              <a:off x="-120146" y="2870454"/>
              <a:ext cx="614699" cy="374399"/>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07" name="Shape 107"/>
            <p:cNvSpPr/>
            <p:nvPr/>
          </p:nvSpPr>
          <p:spPr>
            <a:xfrm flipH="1" rot="-5400000">
              <a:off x="228055" y="4058303"/>
              <a:ext cx="614399" cy="3743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8" name="Shape 108"/>
        <p:cNvGrpSpPr/>
        <p:nvPr/>
      </p:nvGrpSpPr>
      <p:grpSpPr>
        <a:xfrm>
          <a:off x="0" y="0"/>
          <a:ext cx="0" cy="0"/>
          <a:chOff x="0" y="0"/>
          <a:chExt cx="0" cy="0"/>
        </a:xfrm>
      </p:grpSpPr>
      <p:sp>
        <p:nvSpPr>
          <p:cNvPr id="109" name="Shape 109"/>
          <p:cNvSpPr txBox="1"/>
          <p:nvPr>
            <p:ph idx="1" type="body"/>
          </p:nvPr>
        </p:nvSpPr>
        <p:spPr>
          <a:xfrm>
            <a:off x="1236500" y="4406300"/>
            <a:ext cx="6671100" cy="519599"/>
          </a:xfrm>
          <a:prstGeom prst="rect">
            <a:avLst/>
          </a:prstGeom>
        </p:spPr>
        <p:txBody>
          <a:bodyPr anchorCtr="0" anchor="t" bIns="91425" lIns="91425" rIns="91425" tIns="91425"/>
          <a:lstStyle>
            <a:lvl1pPr lvl="0">
              <a:spcBef>
                <a:spcPts val="360"/>
              </a:spcBef>
              <a:buSzPct val="100000"/>
              <a:buNone/>
              <a:defRPr b="1" sz="1800"/>
            </a:lvl1pPr>
          </a:lstStyle>
          <a:p/>
        </p:txBody>
      </p:sp>
      <p:grpSp>
        <p:nvGrpSpPr>
          <p:cNvPr id="110" name="Shape 110"/>
          <p:cNvGrpSpPr/>
          <p:nvPr/>
        </p:nvGrpSpPr>
        <p:grpSpPr>
          <a:xfrm>
            <a:off x="7395202" y="-6"/>
            <a:ext cx="1748884" cy="4013021"/>
            <a:chOff x="7395202" y="-6"/>
            <a:chExt cx="1748884" cy="4013021"/>
          </a:xfrm>
        </p:grpSpPr>
        <p:sp>
          <p:nvSpPr>
            <p:cNvPr id="111" name="Shape 111"/>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2" name="Shape 112"/>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3" name="Shape 113"/>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4" name="Shape 114"/>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5" name="Shape 115"/>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grpSp>
        <p:nvGrpSpPr>
          <p:cNvPr id="116" name="Shape 116"/>
          <p:cNvGrpSpPr/>
          <p:nvPr/>
        </p:nvGrpSpPr>
        <p:grpSpPr>
          <a:xfrm>
            <a:off x="3" y="2738679"/>
            <a:ext cx="722479" cy="2404814"/>
            <a:chOff x="3" y="2750304"/>
            <a:chExt cx="722479" cy="2404814"/>
          </a:xfrm>
        </p:grpSpPr>
        <p:sp>
          <p:nvSpPr>
            <p:cNvPr id="117" name="Shape 117"/>
            <p:cNvSpPr/>
            <p:nvPr/>
          </p:nvSpPr>
          <p:spPr>
            <a:xfrm flipH="1" rot="5400000">
              <a:off x="-231667" y="3341328"/>
              <a:ext cx="1185900" cy="7223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8" name="Shape 118"/>
            <p:cNvSpPr/>
            <p:nvPr/>
          </p:nvSpPr>
          <p:spPr>
            <a:xfrm rot="5400000">
              <a:off x="-158106" y="3063819"/>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9" name="Shape 119"/>
            <p:cNvSpPr/>
            <p:nvPr/>
          </p:nvSpPr>
          <p:spPr>
            <a:xfrm flipH="1" rot="-5400000">
              <a:off x="-173394" y="4440518"/>
              <a:ext cx="888000" cy="5411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20" name="Shape 120"/>
            <p:cNvSpPr/>
            <p:nvPr/>
          </p:nvSpPr>
          <p:spPr>
            <a:xfrm rot="-5400000">
              <a:off x="-120146" y="2870454"/>
              <a:ext cx="614699" cy="374399"/>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21" name="Shape 121"/>
            <p:cNvSpPr/>
            <p:nvPr/>
          </p:nvSpPr>
          <p:spPr>
            <a:xfrm flipH="1" rot="-5400000">
              <a:off x="228055" y="4058303"/>
              <a:ext cx="614399" cy="3743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mall">
    <p:spTree>
      <p:nvGrpSpPr>
        <p:cNvPr id="122" name="Shape 122"/>
        <p:cNvGrpSpPr/>
        <p:nvPr/>
      </p:nvGrpSpPr>
      <p:grpSpPr>
        <a:xfrm>
          <a:off x="0" y="0"/>
          <a:ext cx="0" cy="0"/>
          <a:chOff x="0" y="0"/>
          <a:chExt cx="0" cy="0"/>
        </a:xfrm>
      </p:grpSpPr>
      <p:grpSp>
        <p:nvGrpSpPr>
          <p:cNvPr id="123" name="Shape 123"/>
          <p:cNvGrpSpPr/>
          <p:nvPr/>
        </p:nvGrpSpPr>
        <p:grpSpPr>
          <a:xfrm>
            <a:off x="7934862" y="4"/>
            <a:ext cx="1209178" cy="2774602"/>
            <a:chOff x="7395202" y="-6"/>
            <a:chExt cx="1748884" cy="4013021"/>
          </a:xfrm>
        </p:grpSpPr>
        <p:sp>
          <p:nvSpPr>
            <p:cNvPr id="124" name="Shape 124"/>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25" name="Shape 125"/>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26" name="Shape 126"/>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27" name="Shape 127"/>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28" name="Shape 128"/>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grpSp>
        <p:nvGrpSpPr>
          <p:cNvPr id="129" name="Shape 129"/>
          <p:cNvGrpSpPr/>
          <p:nvPr/>
        </p:nvGrpSpPr>
        <p:grpSpPr>
          <a:xfrm>
            <a:off x="0" y="2232486"/>
            <a:ext cx="874633" cy="2911267"/>
            <a:chOff x="3" y="2750304"/>
            <a:chExt cx="722479" cy="2404814"/>
          </a:xfrm>
        </p:grpSpPr>
        <p:sp>
          <p:nvSpPr>
            <p:cNvPr id="130" name="Shape 130"/>
            <p:cNvSpPr/>
            <p:nvPr/>
          </p:nvSpPr>
          <p:spPr>
            <a:xfrm flipH="1" rot="5400000">
              <a:off x="-231667" y="3341328"/>
              <a:ext cx="1185900" cy="7223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31" name="Shape 131"/>
            <p:cNvSpPr/>
            <p:nvPr/>
          </p:nvSpPr>
          <p:spPr>
            <a:xfrm rot="5400000">
              <a:off x="-158106" y="3063819"/>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32" name="Shape 132"/>
            <p:cNvSpPr/>
            <p:nvPr/>
          </p:nvSpPr>
          <p:spPr>
            <a:xfrm flipH="1" rot="-5400000">
              <a:off x="-173394" y="4440518"/>
              <a:ext cx="888000" cy="5411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33" name="Shape 133"/>
            <p:cNvSpPr/>
            <p:nvPr/>
          </p:nvSpPr>
          <p:spPr>
            <a:xfrm rot="-5400000">
              <a:off x="-120146" y="2870454"/>
              <a:ext cx="614699" cy="374399"/>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34" name="Shape 134"/>
            <p:cNvSpPr/>
            <p:nvPr/>
          </p:nvSpPr>
          <p:spPr>
            <a:xfrm flipH="1" rot="-5400000">
              <a:off x="228055" y="4058303"/>
              <a:ext cx="614399" cy="3743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5" name="Shape 5"/>
        <p:cNvGrpSpPr/>
        <p:nvPr/>
      </p:nvGrpSpPr>
      <p:grpSpPr>
        <a:xfrm>
          <a:off x="0" y="0"/>
          <a:ext cx="0" cy="0"/>
          <a:chOff x="0" y="0"/>
          <a:chExt cx="0" cy="0"/>
        </a:xfrm>
      </p:grpSpPr>
      <p:sp>
        <p:nvSpPr>
          <p:cNvPr id="6" name="Shape 6"/>
          <p:cNvSpPr txBox="1"/>
          <p:nvPr>
            <p:ph type="title"/>
          </p:nvPr>
        </p:nvSpPr>
        <p:spPr>
          <a:xfrm>
            <a:off x="1067087" y="912850"/>
            <a:ext cx="5972100" cy="635999"/>
          </a:xfrm>
          <a:prstGeom prst="rect">
            <a:avLst/>
          </a:prstGeom>
          <a:noFill/>
          <a:ln>
            <a:noFill/>
          </a:ln>
        </p:spPr>
        <p:txBody>
          <a:bodyPr anchorCtr="0" anchor="b" bIns="91425" lIns="91425" rIns="91425" tIns="91425"/>
          <a:lstStyle>
            <a:lvl1pPr lvl="0">
              <a:spcBef>
                <a:spcPts val="0"/>
              </a:spcBef>
              <a:buClr>
                <a:srgbClr val="FFFFFF"/>
              </a:buClr>
              <a:buSzPct val="100000"/>
              <a:buFont typeface="Hind"/>
              <a:buNone/>
              <a:defRPr b="1" sz="3000">
                <a:solidFill>
                  <a:srgbClr val="FFFFFF"/>
                </a:solidFill>
                <a:latin typeface="Hind"/>
                <a:ea typeface="Hind"/>
                <a:cs typeface="Hind"/>
                <a:sym typeface="Hind"/>
              </a:defRPr>
            </a:lvl1pPr>
            <a:lvl2pPr lvl="1">
              <a:spcBef>
                <a:spcPts val="0"/>
              </a:spcBef>
              <a:buClr>
                <a:srgbClr val="FFFFFF"/>
              </a:buClr>
              <a:buSzPct val="100000"/>
              <a:buFont typeface="Hind"/>
              <a:buNone/>
              <a:defRPr b="1" sz="3000">
                <a:solidFill>
                  <a:srgbClr val="FFFFFF"/>
                </a:solidFill>
                <a:latin typeface="Hind"/>
                <a:ea typeface="Hind"/>
                <a:cs typeface="Hind"/>
                <a:sym typeface="Hind"/>
              </a:defRPr>
            </a:lvl2pPr>
            <a:lvl3pPr lvl="2">
              <a:spcBef>
                <a:spcPts val="0"/>
              </a:spcBef>
              <a:buClr>
                <a:srgbClr val="FFFFFF"/>
              </a:buClr>
              <a:buSzPct val="100000"/>
              <a:buFont typeface="Hind"/>
              <a:buNone/>
              <a:defRPr b="1" sz="3000">
                <a:solidFill>
                  <a:srgbClr val="FFFFFF"/>
                </a:solidFill>
                <a:latin typeface="Hind"/>
                <a:ea typeface="Hind"/>
                <a:cs typeface="Hind"/>
                <a:sym typeface="Hind"/>
              </a:defRPr>
            </a:lvl3pPr>
            <a:lvl4pPr lvl="3">
              <a:spcBef>
                <a:spcPts val="0"/>
              </a:spcBef>
              <a:buClr>
                <a:srgbClr val="FFFFFF"/>
              </a:buClr>
              <a:buSzPct val="100000"/>
              <a:buFont typeface="Hind"/>
              <a:buNone/>
              <a:defRPr b="1" sz="3000">
                <a:solidFill>
                  <a:srgbClr val="FFFFFF"/>
                </a:solidFill>
                <a:latin typeface="Hind"/>
                <a:ea typeface="Hind"/>
                <a:cs typeface="Hind"/>
                <a:sym typeface="Hind"/>
              </a:defRPr>
            </a:lvl4pPr>
            <a:lvl5pPr lvl="4">
              <a:spcBef>
                <a:spcPts val="0"/>
              </a:spcBef>
              <a:buClr>
                <a:srgbClr val="FFFFFF"/>
              </a:buClr>
              <a:buSzPct val="100000"/>
              <a:buFont typeface="Hind"/>
              <a:buNone/>
              <a:defRPr b="1" sz="3000">
                <a:solidFill>
                  <a:srgbClr val="FFFFFF"/>
                </a:solidFill>
                <a:latin typeface="Hind"/>
                <a:ea typeface="Hind"/>
                <a:cs typeface="Hind"/>
                <a:sym typeface="Hind"/>
              </a:defRPr>
            </a:lvl5pPr>
            <a:lvl6pPr lvl="5">
              <a:spcBef>
                <a:spcPts val="0"/>
              </a:spcBef>
              <a:buClr>
                <a:srgbClr val="FFFFFF"/>
              </a:buClr>
              <a:buSzPct val="100000"/>
              <a:buFont typeface="Hind"/>
              <a:buNone/>
              <a:defRPr b="1" sz="3000">
                <a:solidFill>
                  <a:srgbClr val="FFFFFF"/>
                </a:solidFill>
                <a:latin typeface="Hind"/>
                <a:ea typeface="Hind"/>
                <a:cs typeface="Hind"/>
                <a:sym typeface="Hind"/>
              </a:defRPr>
            </a:lvl6pPr>
            <a:lvl7pPr lvl="6">
              <a:spcBef>
                <a:spcPts val="0"/>
              </a:spcBef>
              <a:buClr>
                <a:srgbClr val="FFFFFF"/>
              </a:buClr>
              <a:buSzPct val="100000"/>
              <a:buFont typeface="Hind"/>
              <a:buNone/>
              <a:defRPr b="1" sz="3000">
                <a:solidFill>
                  <a:srgbClr val="FFFFFF"/>
                </a:solidFill>
                <a:latin typeface="Hind"/>
                <a:ea typeface="Hind"/>
                <a:cs typeface="Hind"/>
                <a:sym typeface="Hind"/>
              </a:defRPr>
            </a:lvl7pPr>
            <a:lvl8pPr lvl="7">
              <a:spcBef>
                <a:spcPts val="0"/>
              </a:spcBef>
              <a:buClr>
                <a:srgbClr val="FFFFFF"/>
              </a:buClr>
              <a:buSzPct val="100000"/>
              <a:buFont typeface="Hind"/>
              <a:buNone/>
              <a:defRPr b="1" sz="3000">
                <a:solidFill>
                  <a:srgbClr val="FFFFFF"/>
                </a:solidFill>
                <a:latin typeface="Hind"/>
                <a:ea typeface="Hind"/>
                <a:cs typeface="Hind"/>
                <a:sym typeface="Hind"/>
              </a:defRPr>
            </a:lvl8pPr>
            <a:lvl9pPr lvl="8">
              <a:spcBef>
                <a:spcPts val="0"/>
              </a:spcBef>
              <a:buClr>
                <a:srgbClr val="FFFFFF"/>
              </a:buClr>
              <a:buSzPct val="100000"/>
              <a:buFont typeface="Hind"/>
              <a:buNone/>
              <a:defRPr b="1" sz="3000">
                <a:solidFill>
                  <a:srgbClr val="FFFFFF"/>
                </a:solidFill>
                <a:latin typeface="Hind"/>
                <a:ea typeface="Hind"/>
                <a:cs typeface="Hind"/>
                <a:sym typeface="Hind"/>
              </a:defRPr>
            </a:lvl9pPr>
          </a:lstStyle>
          <a:p/>
        </p:txBody>
      </p:sp>
      <p:sp>
        <p:nvSpPr>
          <p:cNvPr id="7" name="Shape 7"/>
          <p:cNvSpPr txBox="1"/>
          <p:nvPr>
            <p:ph idx="1" type="body"/>
          </p:nvPr>
        </p:nvSpPr>
        <p:spPr>
          <a:xfrm>
            <a:off x="1067087" y="1650547"/>
            <a:ext cx="5972100" cy="2764500"/>
          </a:xfrm>
          <a:prstGeom prst="rect">
            <a:avLst/>
          </a:prstGeom>
          <a:noFill/>
          <a:ln>
            <a:noFill/>
          </a:ln>
        </p:spPr>
        <p:txBody>
          <a:bodyPr anchorCtr="0" anchor="t" bIns="91425" lIns="91425" rIns="91425" tIns="91425"/>
          <a:lstStyle>
            <a:lvl1pPr lvl="0">
              <a:spcBef>
                <a:spcPts val="600"/>
              </a:spcBef>
              <a:buClr>
                <a:srgbClr val="1C4587"/>
              </a:buClr>
              <a:buSzPct val="100000"/>
              <a:buFont typeface="Hind"/>
              <a:buChar char="›"/>
              <a:defRPr sz="2400">
                <a:solidFill>
                  <a:srgbClr val="FFFFFF"/>
                </a:solidFill>
                <a:latin typeface="Hind"/>
                <a:ea typeface="Hind"/>
                <a:cs typeface="Hind"/>
                <a:sym typeface="Hind"/>
              </a:defRPr>
            </a:lvl1pPr>
            <a:lvl2pPr lvl="1">
              <a:spcBef>
                <a:spcPts val="480"/>
              </a:spcBef>
              <a:buClr>
                <a:srgbClr val="1C4587"/>
              </a:buClr>
              <a:buSzPct val="100000"/>
              <a:buFont typeface="Hind"/>
              <a:buChar char="›"/>
              <a:defRPr sz="2400">
                <a:solidFill>
                  <a:srgbClr val="FFFFFF"/>
                </a:solidFill>
                <a:latin typeface="Hind"/>
                <a:ea typeface="Hind"/>
                <a:cs typeface="Hind"/>
                <a:sym typeface="Hind"/>
              </a:defRPr>
            </a:lvl2pPr>
            <a:lvl3pPr lvl="2">
              <a:spcBef>
                <a:spcPts val="480"/>
              </a:spcBef>
              <a:buClr>
                <a:srgbClr val="1C4587"/>
              </a:buClr>
              <a:buSzPct val="100000"/>
              <a:buFont typeface="Hind"/>
              <a:buChar char="›"/>
              <a:defRPr sz="2400">
                <a:solidFill>
                  <a:srgbClr val="FFFFFF"/>
                </a:solidFill>
                <a:latin typeface="Hind"/>
                <a:ea typeface="Hind"/>
                <a:cs typeface="Hind"/>
                <a:sym typeface="Hind"/>
              </a:defRPr>
            </a:lvl3pPr>
            <a:lvl4pPr lvl="3">
              <a:spcBef>
                <a:spcPts val="360"/>
              </a:spcBef>
              <a:buClr>
                <a:srgbClr val="1C4587"/>
              </a:buClr>
              <a:buSzPct val="100000"/>
              <a:buFont typeface="Hind"/>
              <a:buChar char="›"/>
              <a:defRPr sz="2400">
                <a:solidFill>
                  <a:srgbClr val="FFFFFF"/>
                </a:solidFill>
                <a:latin typeface="Hind"/>
                <a:ea typeface="Hind"/>
                <a:cs typeface="Hind"/>
                <a:sym typeface="Hind"/>
              </a:defRPr>
            </a:lvl4pPr>
            <a:lvl5pPr lvl="4">
              <a:spcBef>
                <a:spcPts val="360"/>
              </a:spcBef>
              <a:buClr>
                <a:srgbClr val="1C4587"/>
              </a:buClr>
              <a:buSzPct val="100000"/>
              <a:buFont typeface="Hind"/>
              <a:buChar char="›"/>
              <a:defRPr sz="2400">
                <a:solidFill>
                  <a:srgbClr val="FFFFFF"/>
                </a:solidFill>
                <a:latin typeface="Hind"/>
                <a:ea typeface="Hind"/>
                <a:cs typeface="Hind"/>
                <a:sym typeface="Hind"/>
              </a:defRPr>
            </a:lvl5pPr>
            <a:lvl6pPr lvl="5">
              <a:spcBef>
                <a:spcPts val="360"/>
              </a:spcBef>
              <a:buClr>
                <a:srgbClr val="1C4587"/>
              </a:buClr>
              <a:buSzPct val="100000"/>
              <a:buFont typeface="Hind"/>
              <a:buChar char="›"/>
              <a:defRPr sz="2400">
                <a:solidFill>
                  <a:srgbClr val="FFFFFF"/>
                </a:solidFill>
                <a:latin typeface="Hind"/>
                <a:ea typeface="Hind"/>
                <a:cs typeface="Hind"/>
                <a:sym typeface="Hind"/>
              </a:defRPr>
            </a:lvl6pPr>
            <a:lvl7pPr lvl="6">
              <a:spcBef>
                <a:spcPts val="360"/>
              </a:spcBef>
              <a:buClr>
                <a:srgbClr val="1C4587"/>
              </a:buClr>
              <a:buSzPct val="100000"/>
              <a:buFont typeface="Hind"/>
              <a:buChar char="›"/>
              <a:defRPr sz="2400">
                <a:solidFill>
                  <a:srgbClr val="FFFFFF"/>
                </a:solidFill>
                <a:latin typeface="Hind"/>
                <a:ea typeface="Hind"/>
                <a:cs typeface="Hind"/>
                <a:sym typeface="Hind"/>
              </a:defRPr>
            </a:lvl7pPr>
            <a:lvl8pPr lvl="7">
              <a:spcBef>
                <a:spcPts val="360"/>
              </a:spcBef>
              <a:buClr>
                <a:srgbClr val="1C4587"/>
              </a:buClr>
              <a:buSzPct val="100000"/>
              <a:buFont typeface="Hind"/>
              <a:buChar char="›"/>
              <a:defRPr sz="2400">
                <a:solidFill>
                  <a:srgbClr val="FFFFFF"/>
                </a:solidFill>
                <a:latin typeface="Hind"/>
                <a:ea typeface="Hind"/>
                <a:cs typeface="Hind"/>
                <a:sym typeface="Hind"/>
              </a:defRPr>
            </a:lvl8pPr>
            <a:lvl9pPr lvl="8">
              <a:spcBef>
                <a:spcPts val="360"/>
              </a:spcBef>
              <a:buClr>
                <a:srgbClr val="1C4587"/>
              </a:buClr>
              <a:buSzPct val="100000"/>
              <a:buFont typeface="Hind"/>
              <a:buChar char="»"/>
              <a:defRPr sz="2400">
                <a:solidFill>
                  <a:srgbClr val="FFFFFF"/>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0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0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0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0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0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ctrTitle"/>
          </p:nvPr>
        </p:nvSpPr>
        <p:spPr>
          <a:xfrm>
            <a:off x="1902399" y="2144225"/>
            <a:ext cx="4913400" cy="1159800"/>
          </a:xfrm>
          <a:prstGeom prst="rect">
            <a:avLst/>
          </a:prstGeom>
        </p:spPr>
        <p:txBody>
          <a:bodyPr anchorCtr="0" anchor="ctr" bIns="91425" lIns="91425" rIns="91425" tIns="91425">
            <a:noAutofit/>
          </a:bodyPr>
          <a:lstStyle/>
          <a:p>
            <a:pPr lvl="0">
              <a:spcBef>
                <a:spcPts val="0"/>
              </a:spcBef>
              <a:buNone/>
            </a:pPr>
            <a:r>
              <a:rPr lang="en" sz="4200"/>
              <a:t>Low-fi Prototyping &amp; Pilot Usability Testing</a:t>
            </a:r>
          </a:p>
        </p:txBody>
      </p:sp>
      <p:sp>
        <p:nvSpPr>
          <p:cNvPr id="152" name="Shape 152"/>
          <p:cNvSpPr txBox="1"/>
          <p:nvPr/>
        </p:nvSpPr>
        <p:spPr>
          <a:xfrm>
            <a:off x="2401450" y="3945675"/>
            <a:ext cx="3915300" cy="411000"/>
          </a:xfrm>
          <a:prstGeom prst="rect">
            <a:avLst/>
          </a:prstGeom>
          <a:noFill/>
          <a:ln>
            <a:noFill/>
          </a:ln>
        </p:spPr>
        <p:txBody>
          <a:bodyPr anchorCtr="0" anchor="t" bIns="91425" lIns="91425" rIns="91425" tIns="91425">
            <a:noAutofit/>
          </a:bodyPr>
          <a:lstStyle/>
          <a:p>
            <a:pPr lvl="0" rtl="0" algn="ctr">
              <a:lnSpc>
                <a:spcPct val="115000"/>
              </a:lnSpc>
              <a:spcBef>
                <a:spcPts val="0"/>
              </a:spcBef>
              <a:buClr>
                <a:schemeClr val="dk1"/>
              </a:buClr>
              <a:buSzPct val="61111"/>
              <a:buFont typeface="Arial"/>
              <a:buNone/>
            </a:pPr>
            <a:r>
              <a:rPr lang="en" sz="1800">
                <a:solidFill>
                  <a:srgbClr val="33CCFF"/>
                </a:solidFill>
                <a:latin typeface="Hind"/>
                <a:ea typeface="Hind"/>
                <a:cs typeface="Hind"/>
                <a:sym typeface="Hind"/>
              </a:rPr>
              <a:t>Michael F. - Alan K. - Andrea R.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204" name="Shape 204"/>
        <p:cNvGrpSpPr/>
        <p:nvPr/>
      </p:nvGrpSpPr>
      <p:grpSpPr>
        <a:xfrm>
          <a:off x="0" y="0"/>
          <a:ext cx="0" cy="0"/>
          <a:chOff x="0" y="0"/>
          <a:chExt cx="0" cy="0"/>
        </a:xfrm>
      </p:grpSpPr>
      <p:sp>
        <p:nvSpPr>
          <p:cNvPr id="205" name="Shape 205"/>
          <p:cNvSpPr txBox="1"/>
          <p:nvPr>
            <p:ph idx="4294967295" type="title"/>
          </p:nvPr>
        </p:nvSpPr>
        <p:spPr>
          <a:xfrm>
            <a:off x="402675" y="240225"/>
            <a:ext cx="5635800" cy="1380000"/>
          </a:xfrm>
          <a:prstGeom prst="rect">
            <a:avLst/>
          </a:prstGeom>
        </p:spPr>
        <p:txBody>
          <a:bodyPr anchorCtr="0" anchor="t" bIns="91425" lIns="91425" rIns="91425" tIns="91425">
            <a:noAutofit/>
          </a:bodyPr>
          <a:lstStyle/>
          <a:p>
            <a:pPr lvl="0" rtl="0">
              <a:spcBef>
                <a:spcPts val="0"/>
              </a:spcBef>
              <a:buNone/>
            </a:pPr>
            <a:r>
              <a:rPr lang="en" sz="2400"/>
              <a:t>SELECTED INTERFACE DESIGN: Task 2</a:t>
            </a:r>
          </a:p>
        </p:txBody>
      </p:sp>
      <p:pic>
        <p:nvPicPr>
          <p:cNvPr id="206" name="Shape 206"/>
          <p:cNvPicPr preferRelativeResize="0"/>
          <p:nvPr/>
        </p:nvPicPr>
        <p:blipFill>
          <a:blip r:embed="rId3">
            <a:alphaModFix/>
          </a:blip>
          <a:stretch>
            <a:fillRect/>
          </a:stretch>
        </p:blipFill>
        <p:spPr>
          <a:xfrm>
            <a:off x="999700" y="1477050"/>
            <a:ext cx="6858000" cy="293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210" name="Shape 210"/>
        <p:cNvGrpSpPr/>
        <p:nvPr/>
      </p:nvGrpSpPr>
      <p:grpSpPr>
        <a:xfrm>
          <a:off x="0" y="0"/>
          <a:ext cx="0" cy="0"/>
          <a:chOff x="0" y="0"/>
          <a:chExt cx="0" cy="0"/>
        </a:xfrm>
      </p:grpSpPr>
      <p:sp>
        <p:nvSpPr>
          <p:cNvPr id="211" name="Shape 211"/>
          <p:cNvSpPr txBox="1"/>
          <p:nvPr>
            <p:ph idx="4294967295" type="title"/>
          </p:nvPr>
        </p:nvSpPr>
        <p:spPr>
          <a:xfrm>
            <a:off x="402675" y="240225"/>
            <a:ext cx="5635800" cy="1380000"/>
          </a:xfrm>
          <a:prstGeom prst="rect">
            <a:avLst/>
          </a:prstGeom>
        </p:spPr>
        <p:txBody>
          <a:bodyPr anchorCtr="0" anchor="t" bIns="91425" lIns="91425" rIns="91425" tIns="91425">
            <a:noAutofit/>
          </a:bodyPr>
          <a:lstStyle/>
          <a:p>
            <a:pPr lvl="0" rtl="0">
              <a:spcBef>
                <a:spcPts val="0"/>
              </a:spcBef>
              <a:buNone/>
            </a:pPr>
            <a:r>
              <a:rPr lang="en" sz="2400"/>
              <a:t>SELECTED INTERFACE DESIGN: Task 3</a:t>
            </a:r>
          </a:p>
        </p:txBody>
      </p:sp>
      <p:pic>
        <p:nvPicPr>
          <p:cNvPr id="212" name="Shape 212"/>
          <p:cNvPicPr preferRelativeResize="0"/>
          <p:nvPr/>
        </p:nvPicPr>
        <p:blipFill>
          <a:blip r:embed="rId3">
            <a:alphaModFix/>
          </a:blip>
          <a:stretch>
            <a:fillRect/>
          </a:stretch>
        </p:blipFill>
        <p:spPr>
          <a:xfrm>
            <a:off x="1030837" y="1369650"/>
            <a:ext cx="6867525" cy="320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216" name="Shape 216"/>
        <p:cNvGrpSpPr/>
        <p:nvPr/>
      </p:nvGrpSpPr>
      <p:grpSpPr>
        <a:xfrm>
          <a:off x="0" y="0"/>
          <a:ext cx="0" cy="0"/>
          <a:chOff x="0" y="0"/>
          <a:chExt cx="0" cy="0"/>
        </a:xfrm>
      </p:grpSpPr>
      <p:sp>
        <p:nvSpPr>
          <p:cNvPr id="217" name="Shape 217"/>
          <p:cNvSpPr txBox="1"/>
          <p:nvPr>
            <p:ph idx="4294967295" type="title"/>
          </p:nvPr>
        </p:nvSpPr>
        <p:spPr>
          <a:xfrm>
            <a:off x="402675" y="0"/>
            <a:ext cx="5163600" cy="1380000"/>
          </a:xfrm>
          <a:prstGeom prst="rect">
            <a:avLst/>
          </a:prstGeom>
        </p:spPr>
        <p:txBody>
          <a:bodyPr anchorCtr="0" anchor="t" bIns="91425" lIns="91425" rIns="91425" tIns="91425">
            <a:noAutofit/>
          </a:bodyPr>
          <a:lstStyle/>
          <a:p>
            <a:pPr lvl="0" rtl="0">
              <a:spcBef>
                <a:spcPts val="0"/>
              </a:spcBef>
              <a:buNone/>
            </a:pPr>
            <a:r>
              <a:rPr lang="en" sz="2400"/>
              <a:t>OUR PROTOTYPE</a:t>
            </a:r>
          </a:p>
        </p:txBody>
      </p:sp>
      <p:pic>
        <p:nvPicPr>
          <p:cNvPr id="218" name="Shape 218"/>
          <p:cNvPicPr preferRelativeResize="0"/>
          <p:nvPr/>
        </p:nvPicPr>
        <p:blipFill>
          <a:blip r:embed="rId3">
            <a:alphaModFix/>
          </a:blip>
          <a:stretch>
            <a:fillRect/>
          </a:stretch>
        </p:blipFill>
        <p:spPr>
          <a:xfrm>
            <a:off x="1159450" y="558150"/>
            <a:ext cx="6602175" cy="450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222" name="Shape 222"/>
        <p:cNvGrpSpPr/>
        <p:nvPr/>
      </p:nvGrpSpPr>
      <p:grpSpPr>
        <a:xfrm>
          <a:off x="0" y="0"/>
          <a:ext cx="0" cy="0"/>
          <a:chOff x="0" y="0"/>
          <a:chExt cx="0" cy="0"/>
        </a:xfrm>
      </p:grpSpPr>
      <p:sp>
        <p:nvSpPr>
          <p:cNvPr id="223" name="Shape 223"/>
          <p:cNvSpPr txBox="1"/>
          <p:nvPr>
            <p:ph idx="4294967295" type="title"/>
          </p:nvPr>
        </p:nvSpPr>
        <p:spPr>
          <a:xfrm>
            <a:off x="402675" y="240225"/>
            <a:ext cx="5163600" cy="1380000"/>
          </a:xfrm>
          <a:prstGeom prst="rect">
            <a:avLst/>
          </a:prstGeom>
        </p:spPr>
        <p:txBody>
          <a:bodyPr anchorCtr="0" anchor="t" bIns="91425" lIns="91425" rIns="91425" tIns="91425">
            <a:noAutofit/>
          </a:bodyPr>
          <a:lstStyle/>
          <a:p>
            <a:pPr lvl="0" rtl="0">
              <a:spcBef>
                <a:spcPts val="0"/>
              </a:spcBef>
              <a:buNone/>
            </a:pPr>
            <a:r>
              <a:rPr lang="en" sz="2400"/>
              <a:t>OUR METHOD: ENVIRONMENT</a:t>
            </a:r>
          </a:p>
        </p:txBody>
      </p:sp>
      <p:sp>
        <p:nvSpPr>
          <p:cNvPr id="224" name="Shape 224"/>
          <p:cNvSpPr txBox="1"/>
          <p:nvPr>
            <p:ph idx="4294967295" type="body"/>
          </p:nvPr>
        </p:nvSpPr>
        <p:spPr>
          <a:xfrm>
            <a:off x="772000" y="1538350"/>
            <a:ext cx="6282600" cy="2986500"/>
          </a:xfrm>
          <a:prstGeom prst="rect">
            <a:avLst/>
          </a:prstGeom>
        </p:spPr>
        <p:txBody>
          <a:bodyPr anchorCtr="0" anchor="t" bIns="91425" lIns="91425" rIns="91425" tIns="91425">
            <a:noAutofit/>
          </a:bodyPr>
          <a:lstStyle/>
          <a:p>
            <a:pPr indent="-69850" lvl="0" marL="457200" rtl="0" algn="just">
              <a:lnSpc>
                <a:spcPct val="115000"/>
              </a:lnSpc>
              <a:spcBef>
                <a:spcPts val="0"/>
              </a:spcBef>
              <a:buClr>
                <a:schemeClr val="dk1"/>
              </a:buClr>
              <a:buSzPct val="55000"/>
              <a:buFont typeface="Arial"/>
              <a:buNone/>
            </a:pPr>
            <a:r>
              <a:rPr lang="en" sz="2000">
                <a:solidFill>
                  <a:srgbClr val="33CCFF"/>
                </a:solidFill>
              </a:rPr>
              <a:t>Our first interviews were found through friends at the university radio station where outside music aficionados frequently visit. Our last participant was scouted at Late Night at Arrillaga, where we interviewed him at an eating table.</a:t>
            </a:r>
          </a:p>
          <a:p>
            <a:pPr lvl="0" rtl="0" algn="just">
              <a:lnSpc>
                <a:spcPct val="100000"/>
              </a:lnSpc>
              <a:spcBef>
                <a:spcPts val="0"/>
              </a:spcBef>
              <a:buNone/>
            </a:pPr>
            <a:r>
              <a:t/>
            </a:r>
            <a:endParaRPr i="1" sz="2000">
              <a:solidFill>
                <a:srgbClr val="33CC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1067087" y="912850"/>
            <a:ext cx="5972100" cy="636000"/>
          </a:xfrm>
          <a:prstGeom prst="rect">
            <a:avLst/>
          </a:prstGeom>
        </p:spPr>
        <p:txBody>
          <a:bodyPr anchorCtr="0" anchor="b" bIns="91425" lIns="91425" rIns="91425" tIns="91425">
            <a:noAutofit/>
          </a:bodyPr>
          <a:lstStyle/>
          <a:p>
            <a:pPr lvl="0">
              <a:spcBef>
                <a:spcPts val="0"/>
              </a:spcBef>
              <a:buNone/>
            </a:pPr>
            <a:r>
              <a:rPr lang="en"/>
              <a:t>Participant 1</a:t>
            </a:r>
          </a:p>
        </p:txBody>
      </p:sp>
      <p:sp>
        <p:nvSpPr>
          <p:cNvPr id="230" name="Shape 230"/>
          <p:cNvSpPr txBox="1"/>
          <p:nvPr>
            <p:ph idx="1" type="body"/>
          </p:nvPr>
        </p:nvSpPr>
        <p:spPr>
          <a:xfrm>
            <a:off x="1067087" y="1650547"/>
            <a:ext cx="5972100" cy="2764500"/>
          </a:xfrm>
          <a:prstGeom prst="rect">
            <a:avLst/>
          </a:prstGeom>
        </p:spPr>
        <p:txBody>
          <a:bodyPr anchorCtr="0" anchor="t" bIns="91425" lIns="91425" rIns="91425" tIns="91425">
            <a:noAutofit/>
          </a:bodyPr>
          <a:lstStyle/>
          <a:p>
            <a:pPr indent="-228600" lvl="0" marL="457200" rtl="0">
              <a:spcBef>
                <a:spcPts val="0"/>
              </a:spcBef>
            </a:pPr>
            <a:r>
              <a:rPr lang="en"/>
              <a:t>Female</a:t>
            </a:r>
          </a:p>
          <a:p>
            <a:pPr indent="-228600" lvl="0" marL="457200" rtl="0">
              <a:spcBef>
                <a:spcPts val="0"/>
              </a:spcBef>
            </a:pPr>
            <a:r>
              <a:rPr lang="en"/>
              <a:t>Age 20</a:t>
            </a:r>
          </a:p>
          <a:p>
            <a:pPr indent="-228600" lvl="0" marL="457200" rtl="0">
              <a:spcBef>
                <a:spcPts val="0"/>
              </a:spcBef>
            </a:pPr>
            <a:r>
              <a:rPr lang="en"/>
              <a:t>Guitarist </a:t>
            </a:r>
          </a:p>
          <a:p>
            <a:pPr indent="-228600" lvl="0" marL="457200" rtl="0">
              <a:spcBef>
                <a:spcPts val="0"/>
              </a:spcBef>
            </a:pPr>
            <a:r>
              <a:rPr lang="en"/>
              <a:t>Likes to sing sometimes</a:t>
            </a:r>
          </a:p>
          <a:p>
            <a:pPr indent="-228600" lvl="0" marL="457200">
              <a:spcBef>
                <a:spcPts val="0"/>
              </a:spcBef>
            </a:pPr>
            <a:r>
              <a:rPr lang="en"/>
              <a:t>Was in band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1067087" y="912850"/>
            <a:ext cx="5972100" cy="636000"/>
          </a:xfrm>
          <a:prstGeom prst="rect">
            <a:avLst/>
          </a:prstGeom>
        </p:spPr>
        <p:txBody>
          <a:bodyPr anchorCtr="0" anchor="b" bIns="91425" lIns="91425" rIns="91425" tIns="91425">
            <a:noAutofit/>
          </a:bodyPr>
          <a:lstStyle/>
          <a:p>
            <a:pPr lvl="0">
              <a:spcBef>
                <a:spcPts val="0"/>
              </a:spcBef>
              <a:buNone/>
            </a:pPr>
            <a:r>
              <a:rPr lang="en"/>
              <a:t>Participant 2</a:t>
            </a:r>
          </a:p>
        </p:txBody>
      </p:sp>
      <p:sp>
        <p:nvSpPr>
          <p:cNvPr id="236" name="Shape 236"/>
          <p:cNvSpPr txBox="1"/>
          <p:nvPr>
            <p:ph idx="1" type="body"/>
          </p:nvPr>
        </p:nvSpPr>
        <p:spPr>
          <a:xfrm>
            <a:off x="1067087" y="1650547"/>
            <a:ext cx="5972100" cy="2764500"/>
          </a:xfrm>
          <a:prstGeom prst="rect">
            <a:avLst/>
          </a:prstGeom>
        </p:spPr>
        <p:txBody>
          <a:bodyPr anchorCtr="0" anchor="t" bIns="91425" lIns="91425" rIns="91425" tIns="91425">
            <a:noAutofit/>
          </a:bodyPr>
          <a:lstStyle/>
          <a:p>
            <a:pPr indent="-228600" lvl="0" marL="457200" rtl="0">
              <a:spcBef>
                <a:spcPts val="0"/>
              </a:spcBef>
            </a:pPr>
            <a:r>
              <a:rPr lang="en"/>
              <a:t>Male</a:t>
            </a:r>
          </a:p>
          <a:p>
            <a:pPr indent="-228600" lvl="0" marL="457200" rtl="0">
              <a:spcBef>
                <a:spcPts val="0"/>
              </a:spcBef>
            </a:pPr>
            <a:r>
              <a:rPr lang="en"/>
              <a:t>Age 27</a:t>
            </a:r>
          </a:p>
          <a:p>
            <a:pPr indent="-228600" lvl="0" marL="457200" rtl="0">
              <a:spcBef>
                <a:spcPts val="0"/>
              </a:spcBef>
            </a:pPr>
            <a:r>
              <a:rPr lang="en"/>
              <a:t>Has electronic music projects</a:t>
            </a:r>
          </a:p>
          <a:p>
            <a:pPr indent="-228600" lvl="0" marL="457200">
              <a:spcBef>
                <a:spcPts val="0"/>
              </a:spcBef>
            </a:pPr>
            <a:r>
              <a:rPr lang="en"/>
              <a:t>Tried DJing for a while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1067087" y="912850"/>
            <a:ext cx="5972100" cy="636000"/>
          </a:xfrm>
          <a:prstGeom prst="rect">
            <a:avLst/>
          </a:prstGeom>
        </p:spPr>
        <p:txBody>
          <a:bodyPr anchorCtr="0" anchor="b" bIns="91425" lIns="91425" rIns="91425" tIns="91425">
            <a:noAutofit/>
          </a:bodyPr>
          <a:lstStyle/>
          <a:p>
            <a:pPr lvl="0">
              <a:spcBef>
                <a:spcPts val="0"/>
              </a:spcBef>
              <a:buNone/>
            </a:pPr>
            <a:r>
              <a:rPr lang="en"/>
              <a:t>Participant 3</a:t>
            </a:r>
          </a:p>
        </p:txBody>
      </p:sp>
      <p:sp>
        <p:nvSpPr>
          <p:cNvPr id="242" name="Shape 242"/>
          <p:cNvSpPr txBox="1"/>
          <p:nvPr>
            <p:ph idx="1" type="body"/>
          </p:nvPr>
        </p:nvSpPr>
        <p:spPr>
          <a:xfrm>
            <a:off x="1067087" y="1650547"/>
            <a:ext cx="5972100" cy="2764500"/>
          </a:xfrm>
          <a:prstGeom prst="rect">
            <a:avLst/>
          </a:prstGeom>
        </p:spPr>
        <p:txBody>
          <a:bodyPr anchorCtr="0" anchor="t" bIns="91425" lIns="91425" rIns="91425" tIns="91425">
            <a:noAutofit/>
          </a:bodyPr>
          <a:lstStyle/>
          <a:p>
            <a:pPr indent="-228600" lvl="0" marL="457200" rtl="0">
              <a:spcBef>
                <a:spcPts val="0"/>
              </a:spcBef>
            </a:pPr>
            <a:r>
              <a:rPr lang="en"/>
              <a:t>Male</a:t>
            </a:r>
          </a:p>
          <a:p>
            <a:pPr indent="-228600" lvl="0" marL="457200" rtl="0">
              <a:spcBef>
                <a:spcPts val="0"/>
              </a:spcBef>
            </a:pPr>
            <a:r>
              <a:rPr lang="en"/>
              <a:t>Age 19</a:t>
            </a:r>
          </a:p>
          <a:p>
            <a:pPr indent="-228600" lvl="0" marL="457200" rtl="0">
              <a:spcBef>
                <a:spcPts val="0"/>
              </a:spcBef>
            </a:pPr>
            <a:r>
              <a:rPr lang="en"/>
              <a:t>Sophomore student</a:t>
            </a:r>
          </a:p>
          <a:p>
            <a:pPr indent="-228600" lvl="0" marL="457200" rtl="0">
              <a:spcBef>
                <a:spcPts val="0"/>
              </a:spcBef>
            </a:pPr>
            <a:r>
              <a:rPr lang="en"/>
              <a:t>Violinist</a:t>
            </a:r>
          </a:p>
          <a:p>
            <a:pPr indent="-228600" lvl="0" marL="457200">
              <a:spcBef>
                <a:spcPts val="0"/>
              </a:spcBef>
            </a:pPr>
            <a:r>
              <a:rPr lang="en"/>
              <a:t>Likes all genres of music</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246" name="Shape 246"/>
        <p:cNvGrpSpPr/>
        <p:nvPr/>
      </p:nvGrpSpPr>
      <p:grpSpPr>
        <a:xfrm>
          <a:off x="0" y="0"/>
          <a:ext cx="0" cy="0"/>
          <a:chOff x="0" y="0"/>
          <a:chExt cx="0" cy="0"/>
        </a:xfrm>
      </p:grpSpPr>
      <p:sp>
        <p:nvSpPr>
          <p:cNvPr id="247" name="Shape 247"/>
          <p:cNvSpPr txBox="1"/>
          <p:nvPr>
            <p:ph idx="4294967295" type="title"/>
          </p:nvPr>
        </p:nvSpPr>
        <p:spPr>
          <a:xfrm>
            <a:off x="402675" y="307225"/>
            <a:ext cx="5163600" cy="1380000"/>
          </a:xfrm>
          <a:prstGeom prst="rect">
            <a:avLst/>
          </a:prstGeom>
        </p:spPr>
        <p:txBody>
          <a:bodyPr anchorCtr="0" anchor="t" bIns="91425" lIns="91425" rIns="91425" tIns="91425">
            <a:noAutofit/>
          </a:bodyPr>
          <a:lstStyle/>
          <a:p>
            <a:pPr lvl="0" rtl="0">
              <a:spcBef>
                <a:spcPts val="0"/>
              </a:spcBef>
              <a:buNone/>
            </a:pPr>
            <a:r>
              <a:rPr lang="en" sz="2400"/>
              <a:t>OUR METHOD: TASKS</a:t>
            </a:r>
          </a:p>
        </p:txBody>
      </p:sp>
      <p:sp>
        <p:nvSpPr>
          <p:cNvPr id="248" name="Shape 248"/>
          <p:cNvSpPr txBox="1"/>
          <p:nvPr/>
        </p:nvSpPr>
        <p:spPr>
          <a:xfrm>
            <a:off x="895050" y="1241125"/>
            <a:ext cx="7041000" cy="3000000"/>
          </a:xfrm>
          <a:prstGeom prst="rect">
            <a:avLst/>
          </a:prstGeom>
          <a:noFill/>
          <a:ln>
            <a:noFill/>
          </a:ln>
        </p:spPr>
        <p:txBody>
          <a:bodyPr anchorCtr="0" anchor="ctr" bIns="91425" lIns="91425" rIns="91425" tIns="91425">
            <a:noAutofit/>
          </a:bodyPr>
          <a:lstStyle/>
          <a:p>
            <a:pPr lvl="0" rtl="0" algn="just">
              <a:lnSpc>
                <a:spcPct val="150000"/>
              </a:lnSpc>
              <a:spcBef>
                <a:spcPts val="0"/>
              </a:spcBef>
              <a:buNone/>
            </a:pPr>
            <a:r>
              <a:t/>
            </a:r>
            <a:endParaRPr b="1" sz="2000">
              <a:solidFill>
                <a:srgbClr val="33CCFF"/>
              </a:solidFill>
              <a:latin typeface="Hind"/>
              <a:ea typeface="Hind"/>
              <a:cs typeface="Hind"/>
              <a:sym typeface="Hind"/>
            </a:endParaRPr>
          </a:p>
          <a:p>
            <a:pPr indent="-355600" lvl="0" marL="457200" rtl="0">
              <a:lnSpc>
                <a:spcPct val="150000"/>
              </a:lnSpc>
              <a:spcBef>
                <a:spcPts val="0"/>
              </a:spcBef>
              <a:buClr>
                <a:srgbClr val="33CCFF"/>
              </a:buClr>
              <a:buSzPct val="100000"/>
              <a:buFont typeface="Hind"/>
              <a:buAutoNum type="arabicPeriod"/>
            </a:pPr>
            <a:r>
              <a:rPr lang="en" sz="2000">
                <a:solidFill>
                  <a:srgbClr val="33CCFF"/>
                </a:solidFill>
                <a:latin typeface="Hind"/>
                <a:ea typeface="Hind"/>
                <a:cs typeface="Hind"/>
                <a:sym typeface="Hind"/>
              </a:rPr>
              <a:t>Record short and creative musical performances.</a:t>
            </a:r>
          </a:p>
          <a:p>
            <a:pPr indent="-355600" lvl="0" marL="457200" rtl="0">
              <a:lnSpc>
                <a:spcPct val="150000"/>
              </a:lnSpc>
              <a:spcBef>
                <a:spcPts val="0"/>
              </a:spcBef>
              <a:buClr>
                <a:srgbClr val="33CCFF"/>
              </a:buClr>
              <a:buSzPct val="100000"/>
              <a:buFont typeface="Hind"/>
              <a:buAutoNum type="arabicPeriod"/>
            </a:pPr>
            <a:r>
              <a:rPr lang="en" sz="2000">
                <a:solidFill>
                  <a:srgbClr val="33CCFF"/>
                </a:solidFill>
                <a:latin typeface="Hind"/>
                <a:ea typeface="Hind"/>
                <a:cs typeface="Hind"/>
                <a:sym typeface="Hind"/>
              </a:rPr>
              <a:t>Find and connect with other musical artists interested in collaborating.</a:t>
            </a:r>
          </a:p>
          <a:p>
            <a:pPr indent="-355600" lvl="0" marL="457200" rtl="0">
              <a:lnSpc>
                <a:spcPct val="150000"/>
              </a:lnSpc>
              <a:spcBef>
                <a:spcPts val="0"/>
              </a:spcBef>
              <a:buClr>
                <a:srgbClr val="33CCFF"/>
              </a:buClr>
              <a:buSzPct val="100000"/>
              <a:buFont typeface="Hind"/>
              <a:buAutoNum type="arabicPeriod"/>
            </a:pPr>
            <a:r>
              <a:rPr lang="en" sz="2000">
                <a:solidFill>
                  <a:srgbClr val="33CCFF"/>
                </a:solidFill>
                <a:latin typeface="Hind"/>
                <a:ea typeface="Hind"/>
                <a:cs typeface="Hind"/>
                <a:sym typeface="Hind"/>
              </a:rPr>
              <a:t>Collaborate and hopefully gain exposure to one another’s fanbase and gain popularity.</a:t>
            </a:r>
            <a:br>
              <a:rPr lang="en" sz="2000">
                <a:solidFill>
                  <a:srgbClr val="33CCFF"/>
                </a:solidFill>
                <a:latin typeface="Hind"/>
                <a:ea typeface="Hind"/>
                <a:cs typeface="Hind"/>
                <a:sym typeface="Hind"/>
              </a:rPr>
            </a:b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252" name="Shape 252"/>
        <p:cNvGrpSpPr/>
        <p:nvPr/>
      </p:nvGrpSpPr>
      <p:grpSpPr>
        <a:xfrm>
          <a:off x="0" y="0"/>
          <a:ext cx="0" cy="0"/>
          <a:chOff x="0" y="0"/>
          <a:chExt cx="0" cy="0"/>
        </a:xfrm>
      </p:grpSpPr>
      <p:sp>
        <p:nvSpPr>
          <p:cNvPr id="253" name="Shape 253"/>
          <p:cNvSpPr txBox="1"/>
          <p:nvPr>
            <p:ph idx="4294967295" type="title"/>
          </p:nvPr>
        </p:nvSpPr>
        <p:spPr>
          <a:xfrm>
            <a:off x="402675" y="240225"/>
            <a:ext cx="6842700" cy="1380000"/>
          </a:xfrm>
          <a:prstGeom prst="rect">
            <a:avLst/>
          </a:prstGeom>
        </p:spPr>
        <p:txBody>
          <a:bodyPr anchorCtr="0" anchor="t" bIns="91425" lIns="91425" rIns="91425" tIns="91425">
            <a:noAutofit/>
          </a:bodyPr>
          <a:lstStyle/>
          <a:p>
            <a:pPr lvl="0" rtl="0">
              <a:spcBef>
                <a:spcPts val="0"/>
              </a:spcBef>
              <a:buNone/>
            </a:pPr>
            <a:r>
              <a:rPr lang="en" sz="2400"/>
              <a:t>OUR METHOD: PROCEDURE</a:t>
            </a:r>
          </a:p>
        </p:txBody>
      </p:sp>
      <p:sp>
        <p:nvSpPr>
          <p:cNvPr id="254" name="Shape 254"/>
          <p:cNvSpPr txBox="1"/>
          <p:nvPr/>
        </p:nvSpPr>
        <p:spPr>
          <a:xfrm>
            <a:off x="1421550" y="1412100"/>
            <a:ext cx="6300900" cy="25200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2000">
                <a:solidFill>
                  <a:srgbClr val="FFFFFF"/>
                </a:solidFill>
                <a:latin typeface="Hind"/>
                <a:ea typeface="Hind"/>
                <a:cs typeface="Hind"/>
                <a:sym typeface="Hind"/>
              </a:rPr>
              <a:t>Each UI design was put on a page and given to the participant. They were expected to turn pages to simulate clicking through the app. Apart from the introduction page and sign-up pages, each page onwards was labeled according to the button that would bring the user there.</a:t>
            </a:r>
            <a:br>
              <a:rPr lang="en" sz="2000">
                <a:solidFill>
                  <a:srgbClr val="FFFFFF"/>
                </a:solidFill>
                <a:latin typeface="Hind"/>
                <a:ea typeface="Hind"/>
                <a:cs typeface="Hind"/>
                <a:sym typeface="Hind"/>
              </a:rPr>
            </a:b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258" name="Shape 258"/>
        <p:cNvGrpSpPr/>
        <p:nvPr/>
      </p:nvGrpSpPr>
      <p:grpSpPr>
        <a:xfrm>
          <a:off x="0" y="0"/>
          <a:ext cx="0" cy="0"/>
          <a:chOff x="0" y="0"/>
          <a:chExt cx="0" cy="0"/>
        </a:xfrm>
      </p:grpSpPr>
      <p:sp>
        <p:nvSpPr>
          <p:cNvPr id="259" name="Shape 259"/>
          <p:cNvSpPr txBox="1"/>
          <p:nvPr>
            <p:ph idx="4294967295" type="title"/>
          </p:nvPr>
        </p:nvSpPr>
        <p:spPr>
          <a:xfrm>
            <a:off x="402675" y="240225"/>
            <a:ext cx="6842700" cy="1380000"/>
          </a:xfrm>
          <a:prstGeom prst="rect">
            <a:avLst/>
          </a:prstGeom>
        </p:spPr>
        <p:txBody>
          <a:bodyPr anchorCtr="0" anchor="t" bIns="91425" lIns="91425" rIns="91425" tIns="91425">
            <a:noAutofit/>
          </a:bodyPr>
          <a:lstStyle/>
          <a:p>
            <a:pPr lvl="0" rtl="0">
              <a:spcBef>
                <a:spcPts val="0"/>
              </a:spcBef>
              <a:buNone/>
            </a:pPr>
            <a:r>
              <a:rPr lang="en" sz="2400"/>
              <a:t>OUR METHOD: TEST MEASURES</a:t>
            </a:r>
          </a:p>
        </p:txBody>
      </p:sp>
      <p:sp>
        <p:nvSpPr>
          <p:cNvPr id="260" name="Shape 260"/>
          <p:cNvSpPr txBox="1"/>
          <p:nvPr/>
        </p:nvSpPr>
        <p:spPr>
          <a:xfrm>
            <a:off x="1318650" y="1071750"/>
            <a:ext cx="6506700" cy="3000000"/>
          </a:xfrm>
          <a:prstGeom prst="rect">
            <a:avLst/>
          </a:prstGeom>
          <a:noFill/>
          <a:ln>
            <a:noFill/>
          </a:ln>
        </p:spPr>
        <p:txBody>
          <a:bodyPr anchorCtr="0" anchor="ctr" bIns="91425" lIns="91425" rIns="91425" tIns="91425">
            <a:noAutofit/>
          </a:bodyPr>
          <a:lstStyle/>
          <a:p>
            <a:pPr lvl="0" rtl="0" algn="just">
              <a:lnSpc>
                <a:spcPct val="115000"/>
              </a:lnSpc>
              <a:spcBef>
                <a:spcPts val="0"/>
              </a:spcBef>
              <a:buNone/>
            </a:pPr>
            <a:r>
              <a:t/>
            </a:r>
            <a:endParaRPr sz="2000">
              <a:solidFill>
                <a:srgbClr val="FFFFFF"/>
              </a:solidFill>
              <a:latin typeface="Hind"/>
              <a:ea typeface="Hind"/>
              <a:cs typeface="Hind"/>
              <a:sym typeface="Hind"/>
            </a:endParaRPr>
          </a:p>
          <a:p>
            <a:pPr indent="-355600" lvl="0" marL="457200" rtl="0" algn="just">
              <a:lnSpc>
                <a:spcPct val="115000"/>
              </a:lnSpc>
              <a:spcBef>
                <a:spcPts val="0"/>
              </a:spcBef>
              <a:buClr>
                <a:srgbClr val="FFFFFF"/>
              </a:buClr>
              <a:buSzPct val="100000"/>
              <a:buFont typeface="Hind"/>
              <a:buChar char="●"/>
            </a:pPr>
            <a:r>
              <a:rPr lang="en" sz="2000">
                <a:solidFill>
                  <a:schemeClr val="lt1"/>
                </a:solidFill>
                <a:latin typeface="Hind"/>
                <a:ea typeface="Hind"/>
                <a:cs typeface="Hind"/>
                <a:sym typeface="Hind"/>
              </a:rPr>
              <a:t>How well they responded to the buttons and language used.</a:t>
            </a:r>
          </a:p>
          <a:p>
            <a:pPr indent="-355600" lvl="0" marL="457200" rtl="0" algn="just">
              <a:lnSpc>
                <a:spcPct val="115000"/>
              </a:lnSpc>
              <a:spcBef>
                <a:spcPts val="0"/>
              </a:spcBef>
              <a:buClr>
                <a:srgbClr val="FFFFFF"/>
              </a:buClr>
              <a:buSzPct val="100000"/>
              <a:buFont typeface="Hind"/>
              <a:buChar char="●"/>
            </a:pPr>
            <a:r>
              <a:rPr lang="en" sz="2000">
                <a:solidFill>
                  <a:srgbClr val="FFFFFF"/>
                </a:solidFill>
                <a:latin typeface="Hind"/>
                <a:ea typeface="Hind"/>
                <a:cs typeface="Hind"/>
                <a:sym typeface="Hind"/>
              </a:rPr>
              <a:t>Whether the user got stuck on something for any length of time.</a:t>
            </a:r>
          </a:p>
          <a:p>
            <a:pPr indent="-355600" lvl="0" marL="457200" rtl="0" algn="just">
              <a:lnSpc>
                <a:spcPct val="115000"/>
              </a:lnSpc>
              <a:spcBef>
                <a:spcPts val="0"/>
              </a:spcBef>
              <a:buClr>
                <a:srgbClr val="FFFFFF"/>
              </a:buClr>
              <a:buSzPct val="100000"/>
              <a:buFont typeface="Hind"/>
              <a:buChar char="●"/>
            </a:pPr>
            <a:r>
              <a:rPr lang="en" sz="2000">
                <a:solidFill>
                  <a:srgbClr val="FFFFFF"/>
                </a:solidFill>
                <a:latin typeface="Hind"/>
                <a:ea typeface="Hind"/>
                <a:cs typeface="Hind"/>
                <a:sym typeface="Hind"/>
              </a:rPr>
              <a:t>Asking for help.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ctrTitle"/>
          </p:nvPr>
        </p:nvSpPr>
        <p:spPr>
          <a:xfrm>
            <a:off x="2301650" y="743325"/>
            <a:ext cx="4556400" cy="1159800"/>
          </a:xfrm>
          <a:prstGeom prst="rect">
            <a:avLst/>
          </a:prstGeom>
        </p:spPr>
        <p:txBody>
          <a:bodyPr anchorCtr="0" anchor="b" bIns="91425" lIns="91425" rIns="91425" tIns="91425">
            <a:noAutofit/>
          </a:bodyPr>
          <a:lstStyle/>
          <a:p>
            <a:pPr lvl="0" rtl="0">
              <a:spcBef>
                <a:spcPts val="0"/>
              </a:spcBef>
              <a:buNone/>
            </a:pPr>
            <a:r>
              <a:rPr lang="en" sz="2600"/>
              <a:t>VALUE PROPOSITION</a:t>
            </a:r>
          </a:p>
        </p:txBody>
      </p:sp>
      <p:sp>
        <p:nvSpPr>
          <p:cNvPr id="158" name="Shape 158"/>
          <p:cNvSpPr txBox="1"/>
          <p:nvPr>
            <p:ph idx="1" type="subTitle"/>
          </p:nvPr>
        </p:nvSpPr>
        <p:spPr>
          <a:xfrm>
            <a:off x="2301650" y="2270450"/>
            <a:ext cx="4299900" cy="784800"/>
          </a:xfrm>
          <a:prstGeom prst="rect">
            <a:avLst/>
          </a:prstGeom>
        </p:spPr>
        <p:txBody>
          <a:bodyPr anchorCtr="0" anchor="t" bIns="91425" lIns="91425" rIns="91425" tIns="91425">
            <a:noAutofit/>
          </a:bodyPr>
          <a:lstStyle/>
          <a:p>
            <a:pPr lvl="0" rtl="0">
              <a:spcBef>
                <a:spcPts val="0"/>
              </a:spcBef>
              <a:buNone/>
            </a:pPr>
            <a:r>
              <a:rPr lang="en" sz="2000"/>
              <a:t>How Musicians Meet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264" name="Shape 264"/>
        <p:cNvGrpSpPr/>
        <p:nvPr/>
      </p:nvGrpSpPr>
      <p:grpSpPr>
        <a:xfrm>
          <a:off x="0" y="0"/>
          <a:ext cx="0" cy="0"/>
          <a:chOff x="0" y="0"/>
          <a:chExt cx="0" cy="0"/>
        </a:xfrm>
      </p:grpSpPr>
      <p:sp>
        <p:nvSpPr>
          <p:cNvPr id="265" name="Shape 265"/>
          <p:cNvSpPr txBox="1"/>
          <p:nvPr>
            <p:ph idx="4294967295" type="title"/>
          </p:nvPr>
        </p:nvSpPr>
        <p:spPr>
          <a:xfrm>
            <a:off x="402675" y="383425"/>
            <a:ext cx="5163600" cy="1380000"/>
          </a:xfrm>
          <a:prstGeom prst="rect">
            <a:avLst/>
          </a:prstGeom>
        </p:spPr>
        <p:txBody>
          <a:bodyPr anchorCtr="0" anchor="t" bIns="91425" lIns="91425" rIns="91425" tIns="91425">
            <a:noAutofit/>
          </a:bodyPr>
          <a:lstStyle/>
          <a:p>
            <a:pPr lvl="0" rtl="0">
              <a:spcBef>
                <a:spcPts val="0"/>
              </a:spcBef>
              <a:buNone/>
            </a:pPr>
            <a:r>
              <a:rPr lang="en" sz="2400"/>
              <a:t>Experimental Results</a:t>
            </a:r>
          </a:p>
        </p:txBody>
      </p:sp>
      <p:sp>
        <p:nvSpPr>
          <p:cNvPr id="266" name="Shape 266"/>
          <p:cNvSpPr txBox="1"/>
          <p:nvPr/>
        </p:nvSpPr>
        <p:spPr>
          <a:xfrm>
            <a:off x="928600" y="1476025"/>
            <a:ext cx="7041000" cy="3000000"/>
          </a:xfrm>
          <a:prstGeom prst="rect">
            <a:avLst/>
          </a:prstGeom>
          <a:noFill/>
          <a:ln>
            <a:noFill/>
          </a:ln>
        </p:spPr>
        <p:txBody>
          <a:bodyPr anchorCtr="0" anchor="ctr" bIns="91425" lIns="91425" rIns="91425" tIns="91425">
            <a:noAutofit/>
          </a:bodyPr>
          <a:lstStyle/>
          <a:p>
            <a:pPr lvl="0" rtl="0" algn="just">
              <a:lnSpc>
                <a:spcPct val="150000"/>
              </a:lnSpc>
              <a:spcBef>
                <a:spcPts val="0"/>
              </a:spcBef>
              <a:buNone/>
            </a:pPr>
            <a:r>
              <a:t/>
            </a:r>
            <a:endParaRPr b="1" sz="1800">
              <a:solidFill>
                <a:srgbClr val="33CCFF"/>
              </a:solidFill>
              <a:latin typeface="Hind"/>
              <a:ea typeface="Hind"/>
              <a:cs typeface="Hind"/>
              <a:sym typeface="Hind"/>
            </a:endParaRPr>
          </a:p>
          <a:p>
            <a:pPr indent="-342900" lvl="0" marL="457200" rtl="0" algn="just">
              <a:lnSpc>
                <a:spcPct val="150000"/>
              </a:lnSpc>
              <a:spcBef>
                <a:spcPts val="0"/>
              </a:spcBef>
              <a:buClr>
                <a:srgbClr val="33CCFF"/>
              </a:buClr>
              <a:buSzPct val="100000"/>
              <a:buFont typeface="Hind"/>
              <a:buAutoNum type="arabicPeriod"/>
            </a:pPr>
            <a:r>
              <a:rPr lang="en" sz="1800">
                <a:solidFill>
                  <a:srgbClr val="33CCFF"/>
                </a:solidFill>
                <a:latin typeface="Hind"/>
                <a:ea typeface="Hind"/>
                <a:cs typeface="Hind"/>
                <a:sym typeface="Hind"/>
              </a:rPr>
              <a:t>Participant 1: Too many questions at sign up, without much concept thought maybe you record yourself dancing, but thought the app was otherwise straightforward and had nice buttons</a:t>
            </a:r>
          </a:p>
          <a:p>
            <a:pPr indent="-342900" lvl="0" marL="457200" rtl="0" algn="just">
              <a:lnSpc>
                <a:spcPct val="150000"/>
              </a:lnSpc>
              <a:spcBef>
                <a:spcPts val="0"/>
              </a:spcBef>
              <a:buClr>
                <a:srgbClr val="33CCFF"/>
              </a:buClr>
              <a:buSzPct val="100000"/>
              <a:buFont typeface="Hind"/>
              <a:buAutoNum type="arabicPeriod"/>
            </a:pPr>
            <a:r>
              <a:rPr lang="en" sz="1800">
                <a:solidFill>
                  <a:srgbClr val="33CCFF"/>
                </a:solidFill>
                <a:latin typeface="Hind"/>
                <a:ea typeface="Hind"/>
                <a:cs typeface="Hind"/>
                <a:sym typeface="Hind"/>
              </a:rPr>
              <a:t>Participant 2: Wasn’t sure about gender option, recording should have edit options, didn’t understand yes/no buttons</a:t>
            </a:r>
          </a:p>
          <a:p>
            <a:pPr indent="-342900" lvl="0" marL="457200" rtl="0" algn="just">
              <a:lnSpc>
                <a:spcPct val="150000"/>
              </a:lnSpc>
              <a:spcBef>
                <a:spcPts val="0"/>
              </a:spcBef>
              <a:buClr>
                <a:srgbClr val="33CCFF"/>
              </a:buClr>
              <a:buSzPct val="100000"/>
              <a:buFont typeface="Hind"/>
              <a:buAutoNum type="arabicPeriod"/>
            </a:pPr>
            <a:r>
              <a:rPr lang="en" sz="1800">
                <a:solidFill>
                  <a:srgbClr val="33CCFF"/>
                </a:solidFill>
                <a:latin typeface="Hind"/>
                <a:ea typeface="Hind"/>
                <a:cs typeface="Hind"/>
                <a:sym typeface="Hind"/>
              </a:rPr>
              <a:t>Participant 3: Assumed recording page was already a video, didn’t understand discover settings, wanted to be able to receive feedback from other musicians</a:t>
            </a:r>
            <a:br>
              <a:rPr lang="en" sz="1800">
                <a:solidFill>
                  <a:srgbClr val="33CCFF"/>
                </a:solidFill>
                <a:latin typeface="Hind"/>
                <a:ea typeface="Hind"/>
                <a:cs typeface="Hind"/>
                <a:sym typeface="Hind"/>
              </a:rPr>
            </a:b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1067087" y="912850"/>
            <a:ext cx="5972100" cy="636000"/>
          </a:xfrm>
          <a:prstGeom prst="rect">
            <a:avLst/>
          </a:prstGeom>
        </p:spPr>
        <p:txBody>
          <a:bodyPr anchorCtr="0" anchor="b" bIns="91425" lIns="91425" rIns="91425" tIns="91425">
            <a:noAutofit/>
          </a:bodyPr>
          <a:lstStyle/>
          <a:p>
            <a:pPr lvl="0">
              <a:spcBef>
                <a:spcPts val="0"/>
              </a:spcBef>
              <a:buNone/>
            </a:pPr>
            <a:r>
              <a:rPr lang="en"/>
              <a:t>Suggested UI Changes</a:t>
            </a:r>
          </a:p>
        </p:txBody>
      </p:sp>
      <p:sp>
        <p:nvSpPr>
          <p:cNvPr id="272" name="Shape 272"/>
          <p:cNvSpPr txBox="1"/>
          <p:nvPr>
            <p:ph idx="1" type="body"/>
          </p:nvPr>
        </p:nvSpPr>
        <p:spPr>
          <a:xfrm>
            <a:off x="1067087" y="1650547"/>
            <a:ext cx="5972100" cy="2764500"/>
          </a:xfrm>
          <a:prstGeom prst="rect">
            <a:avLst/>
          </a:prstGeom>
        </p:spPr>
        <p:txBody>
          <a:bodyPr anchorCtr="0" anchor="t" bIns="91425" lIns="91425" rIns="91425" tIns="91425">
            <a:noAutofit/>
          </a:bodyPr>
          <a:lstStyle/>
          <a:p>
            <a:pPr indent="-228600" lvl="0" marL="457200" rtl="0">
              <a:spcBef>
                <a:spcPts val="0"/>
              </a:spcBef>
            </a:pPr>
            <a:r>
              <a:rPr lang="en"/>
              <a:t>Larger recording screen</a:t>
            </a:r>
          </a:p>
          <a:p>
            <a:pPr indent="-228600" lvl="0" marL="457200" rtl="0">
              <a:spcBef>
                <a:spcPts val="0"/>
              </a:spcBef>
            </a:pPr>
            <a:r>
              <a:rPr lang="en"/>
              <a:t>Add editing tools to upload screen</a:t>
            </a:r>
          </a:p>
          <a:p>
            <a:pPr indent="-228600" lvl="0" marL="457200" rtl="0">
              <a:spcBef>
                <a:spcPts val="0"/>
              </a:spcBef>
            </a:pPr>
            <a:r>
              <a:rPr lang="en"/>
              <a:t>Less sign-up information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1133900" y="2044350"/>
            <a:ext cx="5972100" cy="1054800"/>
          </a:xfrm>
          <a:prstGeom prst="rect">
            <a:avLst/>
          </a:prstGeom>
        </p:spPr>
        <p:txBody>
          <a:bodyPr anchorCtr="0" anchor="b" bIns="91425" lIns="91425" rIns="91425" tIns="91425">
            <a:noAutofit/>
          </a:bodyPr>
          <a:lstStyle/>
          <a:p>
            <a:pPr lvl="0" rtl="0" algn="ctr">
              <a:spcBef>
                <a:spcPts val="0"/>
              </a:spcBef>
              <a:buNone/>
            </a:pPr>
            <a:r>
              <a:rPr lang="en" sz="6000"/>
              <a:t>Thanks!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ctrTitle"/>
          </p:nvPr>
        </p:nvSpPr>
        <p:spPr>
          <a:xfrm>
            <a:off x="2301650" y="743325"/>
            <a:ext cx="4556400" cy="1159800"/>
          </a:xfrm>
          <a:prstGeom prst="rect">
            <a:avLst/>
          </a:prstGeom>
        </p:spPr>
        <p:txBody>
          <a:bodyPr anchorCtr="0" anchor="b" bIns="91425" lIns="91425" rIns="91425" tIns="91425">
            <a:noAutofit/>
          </a:bodyPr>
          <a:lstStyle/>
          <a:p>
            <a:pPr lvl="0" rtl="0">
              <a:spcBef>
                <a:spcPts val="0"/>
              </a:spcBef>
              <a:buNone/>
            </a:pPr>
            <a:r>
              <a:rPr lang="en" sz="2600"/>
              <a:t>PROBLEM</a:t>
            </a:r>
          </a:p>
        </p:txBody>
      </p:sp>
      <p:sp>
        <p:nvSpPr>
          <p:cNvPr id="164" name="Shape 164"/>
          <p:cNvSpPr txBox="1"/>
          <p:nvPr>
            <p:ph idx="1" type="subTitle"/>
          </p:nvPr>
        </p:nvSpPr>
        <p:spPr>
          <a:xfrm>
            <a:off x="2301650" y="2270450"/>
            <a:ext cx="4299900" cy="784800"/>
          </a:xfrm>
          <a:prstGeom prst="rect">
            <a:avLst/>
          </a:prstGeom>
        </p:spPr>
        <p:txBody>
          <a:bodyPr anchorCtr="0" anchor="t" bIns="91425" lIns="91425" rIns="91425" tIns="91425">
            <a:noAutofit/>
          </a:bodyPr>
          <a:lstStyle/>
          <a:p>
            <a:pPr lvl="0" rtl="0" algn="l">
              <a:lnSpc>
                <a:spcPct val="115000"/>
              </a:lnSpc>
              <a:spcBef>
                <a:spcPts val="0"/>
              </a:spcBef>
              <a:buNone/>
            </a:pPr>
            <a:r>
              <a:rPr lang="en" sz="2000"/>
              <a:t>There are </a:t>
            </a:r>
            <a:r>
              <a:rPr lang="en" sz="2000">
                <a:solidFill>
                  <a:srgbClr val="33CCFF"/>
                </a:solidFill>
              </a:rPr>
              <a:t>few avenues for up-and-coming musicians to share their talent with other musicians through collaboration</a:t>
            </a:r>
          </a:p>
          <a:p>
            <a:pPr lvl="0" rtl="0">
              <a:spcBef>
                <a:spcPts val="0"/>
              </a:spcBef>
              <a:buNone/>
            </a:pPr>
            <a:r>
              <a:t/>
            </a:r>
            <a:endParaRPr sz="2000">
              <a:solidFill>
                <a:srgbClr val="33CC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ctrTitle"/>
          </p:nvPr>
        </p:nvSpPr>
        <p:spPr>
          <a:xfrm>
            <a:off x="2301650" y="743325"/>
            <a:ext cx="4556400" cy="1159800"/>
          </a:xfrm>
          <a:prstGeom prst="rect">
            <a:avLst/>
          </a:prstGeom>
        </p:spPr>
        <p:txBody>
          <a:bodyPr anchorCtr="0" anchor="b" bIns="91425" lIns="91425" rIns="91425" tIns="91425">
            <a:noAutofit/>
          </a:bodyPr>
          <a:lstStyle/>
          <a:p>
            <a:pPr lvl="0" rtl="0">
              <a:spcBef>
                <a:spcPts val="0"/>
              </a:spcBef>
              <a:buNone/>
            </a:pPr>
            <a:r>
              <a:rPr lang="en" sz="2600"/>
              <a:t>SOLUTION</a:t>
            </a:r>
          </a:p>
        </p:txBody>
      </p:sp>
      <p:sp>
        <p:nvSpPr>
          <p:cNvPr id="170" name="Shape 170"/>
          <p:cNvSpPr txBox="1"/>
          <p:nvPr>
            <p:ph idx="1" type="subTitle"/>
          </p:nvPr>
        </p:nvSpPr>
        <p:spPr>
          <a:xfrm>
            <a:off x="2301650" y="2270450"/>
            <a:ext cx="4299900" cy="784800"/>
          </a:xfrm>
          <a:prstGeom prst="rect">
            <a:avLst/>
          </a:prstGeom>
        </p:spPr>
        <p:txBody>
          <a:bodyPr anchorCtr="0" anchor="t" bIns="91425" lIns="91425" rIns="91425" tIns="91425">
            <a:noAutofit/>
          </a:bodyPr>
          <a:lstStyle/>
          <a:p>
            <a:pPr lvl="0" rtl="0" algn="l">
              <a:lnSpc>
                <a:spcPct val="115000"/>
              </a:lnSpc>
              <a:spcBef>
                <a:spcPts val="0"/>
              </a:spcBef>
              <a:buNone/>
            </a:pPr>
            <a:r>
              <a:rPr lang="en" sz="2000"/>
              <a:t>Provide a platform for musicians to create short performances, share their talent with other musicians, collaborate if there’s mutual interest, and hopefully gain exposure to each other’s fan base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174" name="Shape 174"/>
        <p:cNvGrpSpPr/>
        <p:nvPr/>
      </p:nvGrpSpPr>
      <p:grpSpPr>
        <a:xfrm>
          <a:off x="0" y="0"/>
          <a:ext cx="0" cy="0"/>
          <a:chOff x="0" y="0"/>
          <a:chExt cx="0" cy="0"/>
        </a:xfrm>
      </p:grpSpPr>
      <p:sp>
        <p:nvSpPr>
          <p:cNvPr id="175" name="Shape 175"/>
          <p:cNvSpPr txBox="1"/>
          <p:nvPr>
            <p:ph idx="4294967295" type="title"/>
          </p:nvPr>
        </p:nvSpPr>
        <p:spPr>
          <a:xfrm>
            <a:off x="402675" y="216725"/>
            <a:ext cx="3358200" cy="1380000"/>
          </a:xfrm>
          <a:prstGeom prst="rect">
            <a:avLst/>
          </a:prstGeom>
        </p:spPr>
        <p:txBody>
          <a:bodyPr anchorCtr="0" anchor="t" bIns="91425" lIns="91425" rIns="91425" tIns="91425">
            <a:noAutofit/>
          </a:bodyPr>
          <a:lstStyle/>
          <a:p>
            <a:pPr lvl="0" rtl="0">
              <a:spcBef>
                <a:spcPts val="0"/>
              </a:spcBef>
              <a:buNone/>
            </a:pPr>
            <a:r>
              <a:rPr lang="en" sz="2400"/>
              <a:t>SKETCHES</a:t>
            </a:r>
          </a:p>
        </p:txBody>
      </p:sp>
      <p:pic>
        <p:nvPicPr>
          <p:cNvPr id="176" name="Shape 176"/>
          <p:cNvPicPr preferRelativeResize="0"/>
          <p:nvPr/>
        </p:nvPicPr>
        <p:blipFill>
          <a:blip r:embed="rId3">
            <a:alphaModFix/>
          </a:blip>
          <a:stretch>
            <a:fillRect/>
          </a:stretch>
        </p:blipFill>
        <p:spPr>
          <a:xfrm>
            <a:off x="1414837" y="992300"/>
            <a:ext cx="5915025" cy="393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180" name="Shape 180"/>
        <p:cNvGrpSpPr/>
        <p:nvPr/>
      </p:nvGrpSpPr>
      <p:grpSpPr>
        <a:xfrm>
          <a:off x="0" y="0"/>
          <a:ext cx="0" cy="0"/>
          <a:chOff x="0" y="0"/>
          <a:chExt cx="0" cy="0"/>
        </a:xfrm>
      </p:grpSpPr>
      <p:sp>
        <p:nvSpPr>
          <p:cNvPr id="181" name="Shape 181"/>
          <p:cNvSpPr txBox="1"/>
          <p:nvPr>
            <p:ph idx="4294967295" type="title"/>
          </p:nvPr>
        </p:nvSpPr>
        <p:spPr>
          <a:xfrm>
            <a:off x="402675" y="240225"/>
            <a:ext cx="7329300" cy="1380000"/>
          </a:xfrm>
          <a:prstGeom prst="rect">
            <a:avLst/>
          </a:prstGeom>
        </p:spPr>
        <p:txBody>
          <a:bodyPr anchorCtr="0" anchor="t" bIns="91425" lIns="91425" rIns="91425" tIns="91425">
            <a:noAutofit/>
          </a:bodyPr>
          <a:lstStyle/>
          <a:p>
            <a:pPr lvl="0" rtl="0">
              <a:spcBef>
                <a:spcPts val="0"/>
              </a:spcBef>
              <a:buNone/>
            </a:pPr>
            <a:r>
              <a:rPr lang="en" sz="2400"/>
              <a:t>IN MORE DETAIL: UI FOR STORYBOARD I</a:t>
            </a:r>
          </a:p>
        </p:txBody>
      </p:sp>
      <p:pic>
        <p:nvPicPr>
          <p:cNvPr id="182" name="Shape 182"/>
          <p:cNvPicPr preferRelativeResize="0"/>
          <p:nvPr/>
        </p:nvPicPr>
        <p:blipFill>
          <a:blip r:embed="rId3">
            <a:alphaModFix/>
          </a:blip>
          <a:stretch>
            <a:fillRect/>
          </a:stretch>
        </p:blipFill>
        <p:spPr>
          <a:xfrm>
            <a:off x="1479125" y="798524"/>
            <a:ext cx="5499374" cy="4291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186" name="Shape 186"/>
        <p:cNvGrpSpPr/>
        <p:nvPr/>
      </p:nvGrpSpPr>
      <p:grpSpPr>
        <a:xfrm>
          <a:off x="0" y="0"/>
          <a:ext cx="0" cy="0"/>
          <a:chOff x="0" y="0"/>
          <a:chExt cx="0" cy="0"/>
        </a:xfrm>
      </p:grpSpPr>
      <p:sp>
        <p:nvSpPr>
          <p:cNvPr id="187" name="Shape 187"/>
          <p:cNvSpPr txBox="1"/>
          <p:nvPr>
            <p:ph idx="4294967295" type="title"/>
          </p:nvPr>
        </p:nvSpPr>
        <p:spPr>
          <a:xfrm>
            <a:off x="402675" y="240225"/>
            <a:ext cx="7502700" cy="1380000"/>
          </a:xfrm>
          <a:prstGeom prst="rect">
            <a:avLst/>
          </a:prstGeom>
        </p:spPr>
        <p:txBody>
          <a:bodyPr anchorCtr="0" anchor="t" bIns="91425" lIns="91425" rIns="91425" tIns="91425">
            <a:noAutofit/>
          </a:bodyPr>
          <a:lstStyle/>
          <a:p>
            <a:pPr lvl="0" rtl="0">
              <a:spcBef>
                <a:spcPts val="0"/>
              </a:spcBef>
              <a:buNone/>
            </a:pPr>
            <a:r>
              <a:rPr lang="en" sz="2400"/>
              <a:t>IN MORE DETAIL: UI FOR STORYBOARD</a:t>
            </a:r>
            <a:r>
              <a:rPr lang="en" sz="2400"/>
              <a:t> II</a:t>
            </a:r>
          </a:p>
        </p:txBody>
      </p:sp>
      <p:pic>
        <p:nvPicPr>
          <p:cNvPr id="188" name="Shape 188"/>
          <p:cNvPicPr preferRelativeResize="0"/>
          <p:nvPr/>
        </p:nvPicPr>
        <p:blipFill>
          <a:blip r:embed="rId3">
            <a:alphaModFix/>
          </a:blip>
          <a:stretch>
            <a:fillRect/>
          </a:stretch>
        </p:blipFill>
        <p:spPr>
          <a:xfrm>
            <a:off x="1162300" y="903975"/>
            <a:ext cx="6364949" cy="3957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192" name="Shape 192"/>
        <p:cNvGrpSpPr/>
        <p:nvPr/>
      </p:nvGrpSpPr>
      <p:grpSpPr>
        <a:xfrm>
          <a:off x="0" y="0"/>
          <a:ext cx="0" cy="0"/>
          <a:chOff x="0" y="0"/>
          <a:chExt cx="0" cy="0"/>
        </a:xfrm>
      </p:grpSpPr>
      <p:sp>
        <p:nvSpPr>
          <p:cNvPr id="193" name="Shape 193"/>
          <p:cNvSpPr txBox="1"/>
          <p:nvPr>
            <p:ph idx="4294967295" type="title"/>
          </p:nvPr>
        </p:nvSpPr>
        <p:spPr>
          <a:xfrm>
            <a:off x="402675" y="240225"/>
            <a:ext cx="7329300" cy="1380000"/>
          </a:xfrm>
          <a:prstGeom prst="rect">
            <a:avLst/>
          </a:prstGeom>
        </p:spPr>
        <p:txBody>
          <a:bodyPr anchorCtr="0" anchor="t" bIns="91425" lIns="91425" rIns="91425" tIns="91425">
            <a:noAutofit/>
          </a:bodyPr>
          <a:lstStyle/>
          <a:p>
            <a:pPr lvl="0" rtl="0">
              <a:spcBef>
                <a:spcPts val="0"/>
              </a:spcBef>
              <a:buNone/>
            </a:pPr>
            <a:r>
              <a:rPr lang="en" sz="2400"/>
              <a:t>SELECTION: STORYBOARD UI II</a:t>
            </a:r>
          </a:p>
        </p:txBody>
      </p:sp>
      <p:pic>
        <p:nvPicPr>
          <p:cNvPr id="194" name="Shape 194"/>
          <p:cNvPicPr preferRelativeResize="0"/>
          <p:nvPr/>
        </p:nvPicPr>
        <p:blipFill>
          <a:blip r:embed="rId3">
            <a:alphaModFix/>
          </a:blip>
          <a:stretch>
            <a:fillRect/>
          </a:stretch>
        </p:blipFill>
        <p:spPr>
          <a:xfrm>
            <a:off x="1162300" y="903975"/>
            <a:ext cx="6364949" cy="3957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198" name="Shape 198"/>
        <p:cNvGrpSpPr/>
        <p:nvPr/>
      </p:nvGrpSpPr>
      <p:grpSpPr>
        <a:xfrm>
          <a:off x="0" y="0"/>
          <a:ext cx="0" cy="0"/>
          <a:chOff x="0" y="0"/>
          <a:chExt cx="0" cy="0"/>
        </a:xfrm>
      </p:grpSpPr>
      <p:sp>
        <p:nvSpPr>
          <p:cNvPr id="199" name="Shape 199"/>
          <p:cNvSpPr txBox="1"/>
          <p:nvPr>
            <p:ph idx="4294967295" type="title"/>
          </p:nvPr>
        </p:nvSpPr>
        <p:spPr>
          <a:xfrm>
            <a:off x="402675" y="240225"/>
            <a:ext cx="5635800" cy="1380000"/>
          </a:xfrm>
          <a:prstGeom prst="rect">
            <a:avLst/>
          </a:prstGeom>
        </p:spPr>
        <p:txBody>
          <a:bodyPr anchorCtr="0" anchor="t" bIns="91425" lIns="91425" rIns="91425" tIns="91425">
            <a:noAutofit/>
          </a:bodyPr>
          <a:lstStyle/>
          <a:p>
            <a:pPr lvl="0" rtl="0">
              <a:spcBef>
                <a:spcPts val="0"/>
              </a:spcBef>
              <a:buNone/>
            </a:pPr>
            <a:r>
              <a:rPr lang="en" sz="2400"/>
              <a:t>SELECTED INTERFACE DESIGN: Task 1</a:t>
            </a:r>
          </a:p>
        </p:txBody>
      </p:sp>
      <p:pic>
        <p:nvPicPr>
          <p:cNvPr id="200" name="Shape 200"/>
          <p:cNvPicPr preferRelativeResize="0"/>
          <p:nvPr/>
        </p:nvPicPr>
        <p:blipFill>
          <a:blip r:embed="rId3">
            <a:alphaModFix/>
          </a:blip>
          <a:stretch>
            <a:fillRect/>
          </a:stretch>
        </p:blipFill>
        <p:spPr>
          <a:xfrm>
            <a:off x="928100" y="1405450"/>
            <a:ext cx="6858000" cy="308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