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Hi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ind-regular.fntdata"/><Relationship Id="rId25" Type="http://schemas.openxmlformats.org/officeDocument/2006/relationships/slide" Target="slides/slide21.xml"/><Relationship Id="rId27" Type="http://schemas.openxmlformats.org/officeDocument/2006/relationships/font" Target="fonts/Hi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Record short and creative musical performances.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Facebook login for easy sign 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App prompts users to showcase a performance at start (option to cancel if not)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and connect with other musical artists interested in collaborating.</a:t>
            </a:r>
            <a:br>
              <a:rPr lang="en"/>
            </a:br>
            <a:r>
              <a:rPr lang="en"/>
              <a:t>Features: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can choose whether or not she liked a performance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can update profile settings/videos as they please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can refine their musician search settings by certain filters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Collaborate and hopefully gain exposure to one another’s fanbase and gain popularity.</a:t>
            </a:r>
            <a:br>
              <a:rPr lang="en"/>
            </a:br>
            <a:r>
              <a:rPr lang="en"/>
              <a:t>Features: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Notification for matches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Messaging interface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Messaging allows to send files over for collaborating purposes, etc.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Figma: used to make sketches</a:t>
            </a:r>
            <a:br>
              <a:rPr lang="en"/>
            </a:br>
            <a:r>
              <a:rPr lang="en"/>
              <a:t>InVision: used to put them together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Bullet 1: Inconsistencies included sizing of pages, typeface support, etc.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Bullet 2: i.e. the app has no way of keeping track of different things that you selected, so things get reset all the time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c. Any Wizard of Oz techniques required to make it work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Video representations needed because users need performances to evaluate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Profiles needed because the app is social and requires there to be other users in order for the features to work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Messages are included to show users communicating and how they use the app to collaborate (i.e. send files)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Value Proposition: How Musicians Meet</a:t>
            </a:r>
            <a:br>
              <a:rPr lang="en"/>
            </a:br>
            <a:r>
              <a:rPr lang="en"/>
              <a:t>Problem: There are few avenues for up-and-coming musicians to share their talent with other musicians through collaboration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Solution: Provide a platform for musicians to create short performances, share their talent with other musicians, collaborate if there’s mutual interest, and hopefully gain exposure to each other’s fan base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screen: If user chooses not to upload/record a performance at sign up, they can’t start seeing other performances. This screen prompts them to do so.</a:t>
            </a:r>
            <a:br>
              <a:rPr lang="en"/>
            </a:br>
            <a:br>
              <a:rPr lang="en"/>
            </a:br>
            <a:r>
              <a:rPr lang="en"/>
              <a:t>Center screen: Example of a user video on the homepage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Right screen: This screen pops up after a user has seen all performances according to their search settings. It prompts them to adjust their search settings because they may be too limited.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Sign-up page comments: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too many things to fill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“Are you currently searching…” checkbox feels redundant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Changes made: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Added sign-up with Facebook buttons to help autofill information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Removed checkbox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Organised it in such a way where it feels less overwhelming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Homepage comments: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Mail icon looks out of place at the top right corner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@username is not descriptive enough, should have more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Homepage changes: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Moved mail icon to menu bar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Added name, username, distance, and short about me below videos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Settings page comments: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Account Settings title blends in with the list view, makes it look overwhelming and confusing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Settings page changes: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Removed header that blended in with the list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Organized list so it looks clearer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4" y="3663588"/>
            <a:ext cx="1838400" cy="1120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b="1" i="1"/>
            </a:lvl1pPr>
            <a:lvl2pPr lvl="1" rtl="0" algn="ctr">
              <a:spcBef>
                <a:spcPts val="0"/>
              </a:spcBef>
              <a:defRPr b="1" i="1"/>
            </a:lvl2pPr>
            <a:lvl3pPr lvl="2" rtl="0" algn="ctr">
              <a:spcBef>
                <a:spcPts val="0"/>
              </a:spcBef>
              <a:defRPr b="1" i="1"/>
            </a:lvl3pPr>
            <a:lvl4pPr lvl="3" rtl="0" algn="ctr">
              <a:spcBef>
                <a:spcPts val="0"/>
              </a:spcBef>
              <a:defRPr b="1" i="1"/>
            </a:lvl4pPr>
            <a:lvl5pPr lvl="4" rtl="0" algn="ctr">
              <a:spcBef>
                <a:spcPts val="0"/>
              </a:spcBef>
              <a:defRPr b="1" i="1"/>
            </a:lvl5pPr>
            <a:lvl6pPr lvl="5" rtl="0" algn="ctr">
              <a:spcBef>
                <a:spcPts val="0"/>
              </a:spcBef>
              <a:defRPr b="1" i="1"/>
            </a:lvl6pPr>
            <a:lvl7pPr lvl="6" rtl="0" algn="ctr">
              <a:spcBef>
                <a:spcPts val="0"/>
              </a:spcBef>
              <a:defRPr b="1" i="1"/>
            </a:lvl7pPr>
            <a:lvl8pPr lvl="7" rtl="0" algn="ctr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8"/>
            <a:ext cx="1838515" cy="1120554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Relationship Id="rId4" Type="http://schemas.openxmlformats.org/officeDocument/2006/relationships/image" Target="../media/image06.jp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09.jpg"/><Relationship Id="rId5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MEDIUM-FI PROTOTYPE</a:t>
            </a:r>
          </a:p>
        </p:txBody>
      </p:sp>
      <p:sp>
        <p:nvSpPr>
          <p:cNvPr id="152" name="Shape 152"/>
          <p:cNvSpPr txBox="1"/>
          <p:nvPr>
            <p:ph idx="4294967295" type="subTitle"/>
          </p:nvPr>
        </p:nvSpPr>
        <p:spPr>
          <a:xfrm>
            <a:off x="2455450" y="3219450"/>
            <a:ext cx="4939200" cy="14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3CCFF"/>
                </a:solidFill>
              </a:rPr>
              <a:t>Michael Freeman</a:t>
            </a:r>
            <a:br>
              <a:rPr b="1" lang="en">
                <a:solidFill>
                  <a:srgbClr val="33CCFF"/>
                </a:solidFill>
              </a:rPr>
            </a:br>
            <a:r>
              <a:rPr b="1" lang="en">
                <a:solidFill>
                  <a:srgbClr val="33CCFF"/>
                </a:solidFill>
              </a:rPr>
              <a:t>Alan Khaledi</a:t>
            </a:r>
            <a:br>
              <a:rPr b="1" lang="en">
                <a:solidFill>
                  <a:srgbClr val="33CCFF"/>
                </a:solidFill>
              </a:rPr>
            </a:br>
            <a:r>
              <a:rPr b="1" lang="en">
                <a:solidFill>
                  <a:srgbClr val="33CCFF"/>
                </a:solidFill>
              </a:rPr>
              <a:t>Andrea Rodriguez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 flipH="1" rot="10800000">
            <a:off x="6217475" y="410183"/>
            <a:ext cx="821729" cy="1228858"/>
            <a:chOff x="1972825" y="1803752"/>
            <a:chExt cx="821729" cy="1228858"/>
          </a:xfrm>
        </p:grpSpPr>
        <p:sp>
          <p:nvSpPr>
            <p:cNvPr id="226" name="Shape 226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972854" y="180375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Shape 228"/>
          <p:cNvSpPr txBox="1"/>
          <p:nvPr/>
        </p:nvSpPr>
        <p:spPr>
          <a:xfrm>
            <a:off x="4886725" y="415157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SIMPLE</a:t>
            </a: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245362" y="2406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FLOWS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4" y="1871500"/>
            <a:ext cx="1693225" cy="301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 Up details page.jpg" id="231" name="Shape 231"/>
          <p:cNvPicPr preferRelativeResize="0"/>
          <p:nvPr/>
        </p:nvPicPr>
        <p:blipFill rotWithShape="1">
          <a:blip r:embed="rId4">
            <a:alphaModFix/>
          </a:blip>
          <a:srcRect b="0" l="455" r="455" t="0"/>
          <a:stretch/>
        </p:blipFill>
        <p:spPr>
          <a:xfrm>
            <a:off x="3285574" y="1871499"/>
            <a:ext cx="1693224" cy="302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649" y="1877325"/>
            <a:ext cx="1693225" cy="30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245362" y="240625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FLOWS</a:t>
            </a:r>
          </a:p>
        </p:txBody>
      </p:sp>
      <p:grpSp>
        <p:nvGrpSpPr>
          <p:cNvPr id="238" name="Shape 238"/>
          <p:cNvGrpSpPr/>
          <p:nvPr/>
        </p:nvGrpSpPr>
        <p:grpSpPr>
          <a:xfrm flipH="1" rot="10800000">
            <a:off x="6217478" y="410162"/>
            <a:ext cx="821730" cy="1228759"/>
            <a:chOff x="4171678" y="1802747"/>
            <a:chExt cx="821730" cy="1228759"/>
          </a:xfrm>
        </p:grpSpPr>
        <p:sp>
          <p:nvSpPr>
            <p:cNvPr id="239" name="Shape 239"/>
            <p:cNvSpPr/>
            <p:nvPr/>
          </p:nvSpPr>
          <p:spPr>
            <a:xfrm rot="10800000">
              <a:off x="4171678" y="2413507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 flipH="1">
              <a:off x="4171708" y="1802747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4528188" y="414032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MEDIUM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95" y="1883931"/>
            <a:ext cx="1693225" cy="301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325" y="1883944"/>
            <a:ext cx="1693225" cy="3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very Settings (1).jpg" id="244" name="Shape 244"/>
          <p:cNvPicPr preferRelativeResize="0"/>
          <p:nvPr/>
        </p:nvPicPr>
        <p:blipFill rotWithShape="1">
          <a:blip r:embed="rId5">
            <a:alphaModFix/>
          </a:blip>
          <a:srcRect b="0" l="1028" r="1038" t="0"/>
          <a:stretch/>
        </p:blipFill>
        <p:spPr>
          <a:xfrm>
            <a:off x="5192449" y="1876897"/>
            <a:ext cx="1693225" cy="301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45362" y="2377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FLOWS</a:t>
            </a:r>
          </a:p>
        </p:txBody>
      </p:sp>
      <p:grpSp>
        <p:nvGrpSpPr>
          <p:cNvPr id="250" name="Shape 250"/>
          <p:cNvGrpSpPr/>
          <p:nvPr/>
        </p:nvGrpSpPr>
        <p:grpSpPr>
          <a:xfrm flipH="1" rot="10800000">
            <a:off x="6217463" y="410173"/>
            <a:ext cx="821729" cy="1228977"/>
            <a:chOff x="5808538" y="1803695"/>
            <a:chExt cx="821729" cy="1228977"/>
          </a:xfrm>
        </p:grpSpPr>
        <p:sp>
          <p:nvSpPr>
            <p:cNvPr id="251" name="Shape 25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 flipH="1">
              <a:off x="5808567" y="1803695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Shape 253"/>
          <p:cNvSpPr txBox="1"/>
          <p:nvPr/>
        </p:nvSpPr>
        <p:spPr>
          <a:xfrm>
            <a:off x="4532176" y="415200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COMPLEX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453" y="1894175"/>
            <a:ext cx="1693225" cy="3023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Message Page (1).jpg" id="255" name="Shape 255"/>
          <p:cNvPicPr preferRelativeResize="0"/>
          <p:nvPr/>
        </p:nvPicPr>
        <p:blipFill rotWithShape="1">
          <a:blip r:embed="rId4">
            <a:alphaModFix/>
          </a:blip>
          <a:srcRect b="109" l="0" r="0" t="119"/>
          <a:stretch/>
        </p:blipFill>
        <p:spPr>
          <a:xfrm>
            <a:off x="5180050" y="1894176"/>
            <a:ext cx="1693224" cy="299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750" y="1904507"/>
            <a:ext cx="1693225" cy="300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4294967295" type="ctrTitle"/>
          </p:nvPr>
        </p:nvSpPr>
        <p:spPr>
          <a:xfrm>
            <a:off x="1672075" y="3103150"/>
            <a:ext cx="5635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PROTOTYPE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OVERVIEW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Prototyping Tools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Figma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InVision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Limitations/Trade-offs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Videos could not be added to prototype preview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Camera/Camera roll can not actually open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Sending messages is not possible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Limitations/Trade-offs </a:t>
            </a:r>
            <a:r>
              <a:rPr lang="en" sz="2400"/>
              <a:t>(continued)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Export and other features in Figma had inconsistencies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Can’t keep track of state that app is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 set of profiles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“Wizard of Oz” Techniques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Hard-coded Features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Video representations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ctrTitle"/>
          </p:nvPr>
        </p:nvSpPr>
        <p:spPr>
          <a:xfrm>
            <a:off x="1672075" y="3103150"/>
            <a:ext cx="5635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ADDITIONAL</a:t>
            </a:r>
          </a:p>
          <a:p>
            <a:pPr lvl="0">
              <a:spcBef>
                <a:spcPts val="0"/>
              </a:spcBef>
              <a:buNone/>
            </a:pPr>
            <a:r>
              <a:rPr lang="en" sz="6000"/>
              <a:t>PROTOTYPING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SCREENS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ctrTitle"/>
          </p:nvPr>
        </p:nvSpPr>
        <p:spPr>
          <a:xfrm>
            <a:off x="2726400" y="1839000"/>
            <a:ext cx="3691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RHYTHM</a:t>
            </a:r>
          </a:p>
        </p:txBody>
      </p:sp>
      <p:pic>
        <p:nvPicPr>
          <p:cNvPr descr="10.jpg" id="158" name="Shape 158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5796620" y="59998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928350" y="116580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</a:p>
        </p:txBody>
      </p:sp>
      <p:sp>
        <p:nvSpPr>
          <p:cNvPr id="303" name="Shape 303"/>
          <p:cNvSpPr/>
          <p:nvPr/>
        </p:nvSpPr>
        <p:spPr>
          <a:xfrm>
            <a:off x="1483770" y="6108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640195" y="62168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124" y="1176750"/>
            <a:ext cx="1564624" cy="278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Page (Michael).jpg" id="306" name="Shape 306"/>
          <p:cNvPicPr preferRelativeResize="0"/>
          <p:nvPr/>
        </p:nvPicPr>
        <p:blipFill rotWithShape="1">
          <a:blip r:embed="rId4">
            <a:alphaModFix/>
          </a:blip>
          <a:srcRect b="0" l="248" r="238" t="0"/>
          <a:stretch/>
        </p:blipFill>
        <p:spPr>
          <a:xfrm>
            <a:off x="3789687" y="1188462"/>
            <a:ext cx="1564624" cy="278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more musicians Page.jpg" id="307" name="Shape 307"/>
          <p:cNvPicPr preferRelativeResize="0"/>
          <p:nvPr/>
        </p:nvPicPr>
        <p:blipFill rotWithShape="1">
          <a:blip r:embed="rId5">
            <a:alphaModFix/>
          </a:blip>
          <a:srcRect b="0" l="248" r="238" t="0"/>
          <a:stretch/>
        </p:blipFill>
        <p:spPr>
          <a:xfrm>
            <a:off x="5943287" y="1165787"/>
            <a:ext cx="1564624" cy="2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Record short and creative musical performances.</a:t>
            </a:r>
          </a:p>
        </p:txBody>
      </p:sp>
      <p:grpSp>
        <p:nvGrpSpPr>
          <p:cNvPr id="164" name="Shape 164"/>
          <p:cNvGrpSpPr/>
          <p:nvPr/>
        </p:nvGrpSpPr>
        <p:grpSpPr>
          <a:xfrm flipH="1" rot="10800000">
            <a:off x="6217475" y="410183"/>
            <a:ext cx="821729" cy="1228858"/>
            <a:chOff x="1972825" y="1803752"/>
            <a:chExt cx="821729" cy="1228858"/>
          </a:xfrm>
        </p:grpSpPr>
        <p:sp>
          <p:nvSpPr>
            <p:cNvPr id="165" name="Shape 165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1972854" y="180375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Shape 167"/>
          <p:cNvSpPr txBox="1"/>
          <p:nvPr/>
        </p:nvSpPr>
        <p:spPr>
          <a:xfrm>
            <a:off x="4886725" y="415157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SIMPLE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245362" y="2406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and connect with other musical artists interested in collaborating.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245362" y="240625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TASKS</a:t>
            </a:r>
          </a:p>
        </p:txBody>
      </p:sp>
      <p:grpSp>
        <p:nvGrpSpPr>
          <p:cNvPr id="175" name="Shape 175"/>
          <p:cNvGrpSpPr/>
          <p:nvPr/>
        </p:nvGrpSpPr>
        <p:grpSpPr>
          <a:xfrm flipH="1" rot="10800000">
            <a:off x="6217478" y="410162"/>
            <a:ext cx="821730" cy="1228759"/>
            <a:chOff x="4171678" y="1802747"/>
            <a:chExt cx="821730" cy="1228759"/>
          </a:xfrm>
        </p:grpSpPr>
        <p:sp>
          <p:nvSpPr>
            <p:cNvPr id="176" name="Shape 176"/>
            <p:cNvSpPr/>
            <p:nvPr/>
          </p:nvSpPr>
          <p:spPr>
            <a:xfrm rot="10800000">
              <a:off x="4171678" y="2413507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flipH="1">
              <a:off x="4171708" y="1802747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Shape 178"/>
          <p:cNvSpPr txBox="1"/>
          <p:nvPr/>
        </p:nvSpPr>
        <p:spPr>
          <a:xfrm>
            <a:off x="4528188" y="414032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MEDIUM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Collaborate and hopefully gain exposure to one another’s fanbase and gain popularity.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245362" y="2377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TASKS</a:t>
            </a:r>
          </a:p>
        </p:txBody>
      </p:sp>
      <p:grpSp>
        <p:nvGrpSpPr>
          <p:cNvPr id="185" name="Shape 185"/>
          <p:cNvGrpSpPr/>
          <p:nvPr/>
        </p:nvGrpSpPr>
        <p:grpSpPr>
          <a:xfrm flipH="1" rot="10800000">
            <a:off x="6217463" y="410173"/>
            <a:ext cx="821729" cy="1228977"/>
            <a:chOff x="5808538" y="1803695"/>
            <a:chExt cx="821729" cy="1228977"/>
          </a:xfrm>
        </p:grpSpPr>
        <p:sp>
          <p:nvSpPr>
            <p:cNvPr id="186" name="Shape 186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 flipH="1">
              <a:off x="5808567" y="1803695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4532176" y="415200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COMPLEX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ctrTitle"/>
          </p:nvPr>
        </p:nvSpPr>
        <p:spPr>
          <a:xfrm>
            <a:off x="1672075" y="3103150"/>
            <a:ext cx="56352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REVISED INTERFACE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1067100" y="707575"/>
            <a:ext cx="29778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Before</a:t>
            </a: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241887" y="2411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DESIGN CHANGES</a:t>
            </a: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224150" y="707575"/>
            <a:ext cx="29778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After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96" y="1315799"/>
            <a:ext cx="2459425" cy="3322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 Up details page.jpg" id="202" name="Shape 202"/>
          <p:cNvPicPr preferRelativeResize="0"/>
          <p:nvPr/>
        </p:nvPicPr>
        <p:blipFill rotWithShape="1">
          <a:blip r:embed="rId4">
            <a:alphaModFix/>
          </a:blip>
          <a:srcRect b="0" l="455" r="455" t="0"/>
          <a:stretch/>
        </p:blipFill>
        <p:spPr>
          <a:xfrm>
            <a:off x="4297600" y="1315800"/>
            <a:ext cx="1858199" cy="33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1067100" y="707575"/>
            <a:ext cx="29778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Before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241887" y="2411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DESIGN CHANGES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224150" y="707575"/>
            <a:ext cx="29778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After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00" y="1315799"/>
            <a:ext cx="2459426" cy="332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225" y="1315800"/>
            <a:ext cx="1873774" cy="33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1067100" y="707575"/>
            <a:ext cx="29778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Before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241887" y="2411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DESIGN CHANGES</a:t>
            </a:r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224150" y="707575"/>
            <a:ext cx="2977800" cy="5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After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05" y="1322438"/>
            <a:ext cx="2459427" cy="331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831" y="1315799"/>
            <a:ext cx="1868168" cy="33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