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93" r:id="rId3"/>
    <p:sldId id="257" r:id="rId4"/>
    <p:sldId id="291" r:id="rId5"/>
    <p:sldId id="288" r:id="rId6"/>
    <p:sldId id="290" r:id="rId7"/>
    <p:sldId id="289" r:id="rId8"/>
    <p:sldId id="301" r:id="rId9"/>
    <p:sldId id="302" r:id="rId10"/>
    <p:sldId id="303" r:id="rId11"/>
    <p:sldId id="304" r:id="rId12"/>
    <p:sldId id="305" r:id="rId13"/>
    <p:sldId id="306" r:id="rId14"/>
    <p:sldId id="307" r:id="rId15"/>
    <p:sldId id="309" r:id="rId16"/>
    <p:sldId id="308" r:id="rId17"/>
    <p:sldId id="310" r:id="rId18"/>
    <p:sldId id="311" r:id="rId19"/>
    <p:sldId id="312" r:id="rId20"/>
    <p:sldId id="313" r:id="rId21"/>
    <p:sldId id="277" r:id="rId22"/>
    <p:sldId id="294" r:id="rId23"/>
    <p:sldId id="314" r:id="rId24"/>
    <p:sldId id="315" r:id="rId25"/>
    <p:sldId id="295" r:id="rId26"/>
    <p:sldId id="278" r:id="rId27"/>
    <p:sldId id="292" r:id="rId28"/>
    <p:sldId id="281" r:id="rId29"/>
    <p:sldId id="298" r:id="rId30"/>
    <p:sldId id="300" r:id="rId31"/>
    <p:sldId id="299" r:id="rId32"/>
    <p:sldId id="286" r:id="rId33"/>
    <p:sldId id="297" r:id="rId34"/>
    <p:sldId id="29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10/01/2022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9</a:t>
            </a:fld>
            <a:endParaRPr lang="en-GB" dirty="0"/>
          </a:p>
        </p:txBody>
      </p:sp>
    </p:spTree>
    <p:extLst>
      <p:ext uri="{BB962C8B-B14F-4D97-AF65-F5344CB8AC3E}">
        <p14:creationId xmlns:p14="http://schemas.microsoft.com/office/powerpoint/2010/main" val="338817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10/01/2022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Two distinguished entities CUSTOMER and EMPLOYEE since they are used in completely different contexts (e.g. different login pages)</a:t>
            </a:r>
          </a:p>
          <a:p>
            <a:r>
              <a:rPr lang="en-GB" dirty="0"/>
              <a:t>Validity period not modelled as a separated entity since it would have only had one attribute (duration).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a:p>
            <a:r>
              <a:rPr lang="it-IT" dirty="0"/>
              <a:t>Code:</a:t>
            </a:r>
          </a:p>
        </p:txBody>
      </p:sp>
    </p:spTree>
    <p:extLst>
      <p:ext uri="{BB962C8B-B14F-4D97-AF65-F5344CB8AC3E}">
        <p14:creationId xmlns:p14="http://schemas.microsoft.com/office/powerpoint/2010/main" val="305366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TotalTime>
  <Words>2974</Words>
  <Application>Microsoft Office PowerPoint</Application>
  <PresentationFormat>On-screen Show (4:3)</PresentationFormat>
  <Paragraphs>341</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Segoe UI</vt:lpstr>
      <vt:lpstr>Office Theme</vt:lpstr>
      <vt:lpstr>Data bases 2</vt:lpstr>
      <vt:lpstr>Index</vt:lpstr>
      <vt:lpstr>Specifications</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244</cp:revision>
  <dcterms:created xsi:type="dcterms:W3CDTF">2020-11-06T10:16:45Z</dcterms:created>
  <dcterms:modified xsi:type="dcterms:W3CDTF">2022-01-10T09:28:47Z</dcterms:modified>
</cp:coreProperties>
</file>