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93" r:id="rId3"/>
    <p:sldId id="257" r:id="rId4"/>
    <p:sldId id="316" r:id="rId5"/>
    <p:sldId id="291" r:id="rId6"/>
    <p:sldId id="288" r:id="rId7"/>
    <p:sldId id="290" r:id="rId8"/>
    <p:sldId id="289" r:id="rId9"/>
    <p:sldId id="301" r:id="rId10"/>
    <p:sldId id="302" r:id="rId11"/>
    <p:sldId id="303" r:id="rId12"/>
    <p:sldId id="304" r:id="rId13"/>
    <p:sldId id="305" r:id="rId14"/>
    <p:sldId id="306" r:id="rId15"/>
    <p:sldId id="307" r:id="rId16"/>
    <p:sldId id="309" r:id="rId17"/>
    <p:sldId id="308" r:id="rId18"/>
    <p:sldId id="310" r:id="rId19"/>
    <p:sldId id="311" r:id="rId20"/>
    <p:sldId id="312" r:id="rId21"/>
    <p:sldId id="313" r:id="rId22"/>
    <p:sldId id="277" r:id="rId23"/>
    <p:sldId id="294" r:id="rId24"/>
    <p:sldId id="314" r:id="rId25"/>
    <p:sldId id="315" r:id="rId26"/>
    <p:sldId id="317" r:id="rId27"/>
    <p:sldId id="318" r:id="rId28"/>
    <p:sldId id="319" r:id="rId29"/>
    <p:sldId id="320" r:id="rId30"/>
    <p:sldId id="321" r:id="rId31"/>
    <p:sldId id="322" r:id="rId32"/>
    <p:sldId id="323" r:id="rId33"/>
    <p:sldId id="324" r:id="rId34"/>
    <p:sldId id="295" r:id="rId35"/>
    <p:sldId id="278" r:id="rId36"/>
    <p:sldId id="325" r:id="rId37"/>
    <p:sldId id="292" r:id="rId38"/>
    <p:sldId id="281" r:id="rId39"/>
    <p:sldId id="298" r:id="rId40"/>
    <p:sldId id="300" r:id="rId41"/>
    <p:sldId id="299" r:id="rId42"/>
    <p:sldId id="286" r:id="rId43"/>
    <p:sldId id="297" r:id="rId44"/>
    <p:sldId id="29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12/01/2022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10</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12/01/2022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12/01/2022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92500" lnSpcReduction="10000"/>
          </a:bodyPr>
          <a:lstStyle/>
          <a:p>
            <a:pPr marL="514350" indent="-514350">
              <a:buAutoNum type="arabicPeriod"/>
            </a:pPr>
            <a:r>
              <a:rPr lang="it-IT" dirty="0"/>
              <a:t>FOR EACH ROW 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t>AFTER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FF0000"/>
                </a:solidFill>
              </a:rPr>
              <a:t>BEFORE strategy….</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t>don’t</a:t>
            </a:r>
            <a:r>
              <a:rPr lang="it-IT" dirty="0"/>
              <a:t> </a:t>
            </a:r>
            <a:r>
              <a:rPr lang="it-IT" dirty="0" err="1"/>
              <a:t>form</a:t>
            </a:r>
            <a:r>
              <a:rPr lang="it-IT" dirty="0"/>
              <a:t> a </a:t>
            </a:r>
            <a:r>
              <a:rPr lang="it-IT" dirty="0" err="1"/>
              <a:t>triggering</a:t>
            </a:r>
            <a:r>
              <a:rPr lang="it-IT" dirty="0"/>
              <a:t> </a:t>
            </a:r>
            <a:r>
              <a:rPr lang="it-IT" dirty="0" err="1"/>
              <a:t>cycle</a:t>
            </a:r>
            <a:r>
              <a:rPr lang="it-IT" dirty="0"/>
              <a:t>.</a:t>
            </a:r>
          </a:p>
        </p:txBody>
      </p:sp>
    </p:spTree>
    <p:extLst>
      <p:ext uri="{BB962C8B-B14F-4D97-AF65-F5344CB8AC3E}">
        <p14:creationId xmlns:p14="http://schemas.microsoft.com/office/powerpoint/2010/main" val="317195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is necessary to retrieve the list of orders associated to a customer</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dirty="0"/>
              <a:t>Since «each </a:t>
            </a:r>
            <a:r>
              <a:rPr lang="it-IT" dirty="0" err="1"/>
              <a:t>validity</a:t>
            </a:r>
            <a:r>
              <a:rPr lang="it-IT" dirty="0"/>
              <a:t> </a:t>
            </a:r>
            <a:r>
              <a:rPr lang="it-IT" dirty="0" err="1"/>
              <a:t>period</a:t>
            </a:r>
            <a:r>
              <a:rPr lang="it-IT" dirty="0"/>
              <a:t> </a:t>
            </a:r>
            <a:r>
              <a:rPr lang="it-IT" dirty="0" err="1"/>
              <a:t>has</a:t>
            </a:r>
            <a:r>
              <a:rPr lang="it-IT" dirty="0"/>
              <a:t> a </a:t>
            </a:r>
            <a:r>
              <a:rPr lang="it-IT" dirty="0" err="1"/>
              <a:t>different</a:t>
            </a:r>
            <a:r>
              <a:rPr lang="it-IT" dirty="0"/>
              <a:t> </a:t>
            </a:r>
            <a:r>
              <a:rPr lang="it-IT" dirty="0" err="1"/>
              <a:t>monthly</a:t>
            </a:r>
            <a:r>
              <a:rPr lang="it-IT" dirty="0"/>
              <a:t> </a:t>
            </a:r>
            <a:r>
              <a:rPr lang="it-IT" dirty="0" err="1"/>
              <a:t>fee</a:t>
            </a:r>
            <a:r>
              <a:rPr lang="it-IT" dirty="0"/>
              <a:t>», but </a:t>
            </a:r>
            <a:r>
              <a:rPr lang="it-IT" dirty="0" err="1"/>
              <a:t>also</a:t>
            </a:r>
            <a:r>
              <a:rPr lang="it-IT" dirty="0"/>
              <a:t> the same package can be </a:t>
            </a:r>
            <a:r>
              <a:rPr lang="it-IT" dirty="0" err="1"/>
              <a:t>offered</a:t>
            </a:r>
            <a:r>
              <a:rPr lang="it-IT" dirty="0"/>
              <a:t> with </a:t>
            </a:r>
            <a:r>
              <a:rPr lang="it-IT" dirty="0" err="1"/>
              <a:t>different</a:t>
            </a:r>
            <a:r>
              <a:rPr lang="it-IT" dirty="0"/>
              <a:t> </a:t>
            </a:r>
            <a:r>
              <a:rPr lang="it-IT" dirty="0" err="1"/>
              <a:t>validity</a:t>
            </a:r>
            <a:r>
              <a:rPr lang="it-IT" dirty="0"/>
              <a:t> </a:t>
            </a:r>
            <a:r>
              <a:rPr lang="it-IT" dirty="0" err="1"/>
              <a:t>periods</a:t>
            </a:r>
            <a:r>
              <a:rPr lang="it-IT" dirty="0"/>
              <a:t> and </a:t>
            </a:r>
            <a:r>
              <a:rPr lang="it-IT" dirty="0" err="1"/>
              <a:t>different</a:t>
            </a:r>
            <a:r>
              <a:rPr lang="it-IT" dirty="0"/>
              <a:t> packages can have </a:t>
            </a:r>
            <a:r>
              <a:rPr lang="it-IT" dirty="0" err="1"/>
              <a:t>different</a:t>
            </a:r>
            <a:r>
              <a:rPr lang="it-IT" dirty="0"/>
              <a:t> </a:t>
            </a:r>
            <a:r>
              <a:rPr lang="it-IT" dirty="0" err="1"/>
              <a:t>monthly</a:t>
            </a:r>
            <a:r>
              <a:rPr lang="it-IT" dirty="0"/>
              <a:t> </a:t>
            </a:r>
            <a:r>
              <a:rPr lang="it-IT" dirty="0" err="1"/>
              <a:t>fees</a:t>
            </a:r>
            <a:r>
              <a:rPr lang="it-IT" dirty="0"/>
              <a:t>, we </a:t>
            </a:r>
            <a:r>
              <a:rPr lang="it-IT" dirty="0" err="1"/>
              <a:t>considered</a:t>
            </a:r>
            <a:r>
              <a:rPr lang="it-IT" dirty="0"/>
              <a:t> </a:t>
            </a:r>
            <a:r>
              <a:rPr lang="it-IT" dirty="0" err="1"/>
              <a:t>these</a:t>
            </a:r>
            <a:r>
              <a:rPr lang="it-IT" dirty="0"/>
              <a:t> 2 concepts as </a:t>
            </a:r>
            <a:r>
              <a:rPr lang="it-IT" dirty="0" err="1"/>
              <a:t>unrelated</a:t>
            </a:r>
            <a:r>
              <a:rPr lang="it-IT" dirty="0"/>
              <a:t>. So each service package can be </a:t>
            </a:r>
            <a:r>
              <a:rPr lang="it-IT" dirty="0" err="1"/>
              <a:t>offered</a:t>
            </a:r>
            <a:r>
              <a:rPr lang="it-IT" dirty="0"/>
              <a:t> in </a:t>
            </a:r>
            <a:r>
              <a:rPr lang="it-IT" dirty="0" err="1"/>
              <a:t>different</a:t>
            </a:r>
            <a:r>
              <a:rPr lang="it-IT" dirty="0"/>
              <a:t> </a:t>
            </a:r>
            <a:r>
              <a:rPr lang="it-IT" dirty="0" err="1"/>
              <a:t>validity</a:t>
            </a:r>
            <a:r>
              <a:rPr lang="it-IT" dirty="0"/>
              <a:t> </a:t>
            </a:r>
            <a:r>
              <a:rPr lang="it-IT" dirty="0" err="1"/>
              <a:t>periods</a:t>
            </a:r>
            <a:r>
              <a:rPr lang="it-IT" dirty="0"/>
              <a:t>, </a:t>
            </a:r>
            <a:r>
              <a:rPr lang="it-IT" dirty="0" err="1"/>
              <a:t>resulting</a:t>
            </a:r>
            <a:r>
              <a:rPr lang="it-IT" dirty="0"/>
              <a:t> in </a:t>
            </a:r>
            <a:r>
              <a:rPr lang="it-IT" dirty="0" err="1"/>
              <a:t>different</a:t>
            </a:r>
            <a:r>
              <a:rPr lang="it-IT" dirty="0"/>
              <a:t> </a:t>
            </a:r>
            <a:r>
              <a:rPr lang="it-IT" dirty="0" err="1"/>
              <a:t>monthly</a:t>
            </a:r>
            <a:r>
              <a:rPr lang="it-IT" dirty="0"/>
              <a:t> </a:t>
            </a:r>
            <a:r>
              <a:rPr lang="it-IT" dirty="0" err="1"/>
              <a:t>fees</a:t>
            </a:r>
            <a:r>
              <a:rPr lang="it-IT" dirty="0"/>
              <a:t>.</a:t>
            </a:r>
          </a:p>
        </p:txBody>
      </p:sp>
    </p:spTree>
    <p:extLst>
      <p:ext uri="{BB962C8B-B14F-4D97-AF65-F5344CB8AC3E}">
        <p14:creationId xmlns:p14="http://schemas.microsoft.com/office/powerpoint/2010/main" val="35250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2600</TotalTime>
  <Words>5818</Words>
  <Application>Microsoft Office PowerPoint</Application>
  <PresentationFormat>On-screen Show (4:3)</PresentationFormat>
  <Paragraphs>474</Paragraphs>
  <Slides>44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250</cp:revision>
  <dcterms:created xsi:type="dcterms:W3CDTF">2020-11-06T10:16:45Z</dcterms:created>
  <dcterms:modified xsi:type="dcterms:W3CDTF">2022-01-12T02:04:36Z</dcterms:modified>
</cp:coreProperties>
</file>