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D93368-4D63-4487-BF2A-17B42C951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B595C1E-EEA4-4179-A3B1-4F335841B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E9C18A-E8A2-4AA5-A416-48C09E90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F72C-5DDA-4EC0-A60A-D3F67900015E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98AA5F-14FB-4282-A19D-BC2A4030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E8951A-F0E2-45B3-AC0F-A7E12395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AF1F-995C-429C-9923-B555AE3C39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914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36A939-1573-4A74-83EE-17CCDD1A5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31C3A75-AE2F-4DE0-A3EF-3525467F0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75A14C-0283-4C45-BFCB-A87E8290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F72C-5DDA-4EC0-A60A-D3F67900015E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8A239D-0849-4EF0-8C71-23E87CBC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8F3CE0-5F4C-4CF8-89C2-1E598A20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AF1F-995C-429C-9923-B555AE3C39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591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DBD4526-9141-4FBC-A392-19C828EC8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68BC6D5-2F69-4D6A-8464-F75DE97D8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34F2D0-00CA-4BFD-A001-2554BB7D6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F72C-5DDA-4EC0-A60A-D3F67900015E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E5D589-D5A9-4CCC-AB00-1BD7493E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53C14A-8955-4E86-B8B2-C36D4509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AF1F-995C-429C-9923-B555AE3C39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772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4FFEBC-E5E3-42F3-B4A9-9461A11BE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F4EDB0-A47C-410B-BD7F-77EA6B303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48FD15-BBE2-40C4-BA92-65924D70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F72C-5DDA-4EC0-A60A-D3F67900015E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842DAE-5D67-4138-9177-FAB6283B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E040FD-AE87-46D0-8416-50E63E03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AF1F-995C-429C-9923-B555AE3C39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512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8CC95D-E072-42D2-9436-1FB3EFC1A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AC60A2-941F-4AAF-9DB7-8490182F9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2025FF-5632-4254-9897-F912B4AD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F72C-5DDA-4EC0-A60A-D3F67900015E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E6D20D-C972-44D3-A2B5-3B2F5A71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8BF966-F346-4DA7-9943-2689A24E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AF1F-995C-429C-9923-B555AE3C39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504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409CA1-A943-47E1-A1C1-AA212562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C1307A-8AE0-4378-B7FB-441AC8209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6C2256C-0996-48AE-9F5E-BA31B1445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AE1482-FC0E-4C29-B4FF-7693E0E9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F72C-5DDA-4EC0-A60A-D3F67900015E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92CD5D4-7E85-47CE-9FEF-C5999E06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D5E9760-B5DE-4A7A-AF26-C6A7869C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AF1F-995C-429C-9923-B555AE3C39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798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984437-26D1-4E3B-96D1-E8FCF126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23FDE9-389C-4DA8-B7B8-B1B150C1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03734D6-4638-4C8E-8BEC-1A1D2549D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2E36F11-A37E-4FDA-803E-623913628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FC0D553-B202-4E14-B68F-8CE54120C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32E94C2-57D3-4409-B0DC-1BE839C59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F72C-5DDA-4EC0-A60A-D3F67900015E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3D66741-8B4F-46ED-B2A1-7AD020C3C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1B8EB3C-48FF-4869-A4B2-A7E2DDF5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AF1F-995C-429C-9923-B555AE3C39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021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7ED52D-21E9-4D26-8A07-A16F8A17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884988A-738F-40BA-96B2-FB3D0E39E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F72C-5DDA-4EC0-A60A-D3F67900015E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438CAA7-7CD2-4735-B5AA-EBC9D8B2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4DAE279-FCF7-4389-8971-4D0B52FA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AF1F-995C-429C-9923-B555AE3C39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255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2DF2074-50CA-451D-B0CA-BD501718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F72C-5DDA-4EC0-A60A-D3F67900015E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170780C-6788-41F5-928A-8691B0B8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24F58BD-5307-4875-8FBC-FC3D05B6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AF1F-995C-429C-9923-B555AE3C39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674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408F6B-5ACF-4E25-A0EE-D3EB1F27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108CAA-03ED-48A3-A915-2AB2B813D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A5A6F73-24FA-425C-954F-E599F6AC6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3FA0FB9-3959-467D-91AF-FAF44895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F72C-5DDA-4EC0-A60A-D3F67900015E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23C6CFC-CA47-46D2-AA56-6A284FED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73F7752-07FB-4073-AD6E-A8BC0A811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AF1F-995C-429C-9923-B555AE3C39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809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820B28-9410-4D39-AAC7-349CCE821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5B2C0A5-2FD7-479C-BC5C-DEB05D6EA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4587AB-D0B6-46A8-95FF-DA0696258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FC7F11-5162-42D9-8B58-7478B911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F72C-5DDA-4EC0-A60A-D3F67900015E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50888A-3119-4D7D-825D-BB6261028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DAD82D3-9E3F-4966-BF37-579FD0C3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AF1F-995C-429C-9923-B555AE3C39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612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95C91F2-A951-4911-A876-C58C7CAD0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CC2B3F-4D87-4797-8E54-155D08800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5252D9-C3D2-4882-BEA6-C464FD720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4F72C-5DDA-4EC0-A60A-D3F67900015E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37575A-3D67-4F04-816B-0D7DB736E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2B5EC2-6FC3-46E5-800A-4E415685D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3AF1F-995C-429C-9923-B555AE3C39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78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6">
            <a:extLst>
              <a:ext uri="{FF2B5EF4-FFF2-40B4-BE49-F238E27FC236}">
                <a16:creationId xmlns:a16="http://schemas.microsoft.com/office/drawing/2014/main" id="{E88CDF72-0325-4B47-9847-3339CEEB3C89}"/>
              </a:ext>
            </a:extLst>
          </p:cNvPr>
          <p:cNvCxnSpPr>
            <a:stCxn id="10" idx="3"/>
            <a:endCxn id="7" idx="3"/>
          </p:cNvCxnSpPr>
          <p:nvPr/>
        </p:nvCxnSpPr>
        <p:spPr>
          <a:xfrm flipV="1">
            <a:off x="6587346" y="5888727"/>
            <a:ext cx="1941939" cy="2555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5" name="Elbow Connector 10">
            <a:extLst>
              <a:ext uri="{FF2B5EF4-FFF2-40B4-BE49-F238E27FC236}">
                <a16:creationId xmlns:a16="http://schemas.microsoft.com/office/drawing/2014/main" id="{47A15DF1-7D28-4235-A00E-430DD1A63F06}"/>
              </a:ext>
            </a:extLst>
          </p:cNvPr>
          <p:cNvCxnSpPr>
            <a:stCxn id="7" idx="1"/>
            <a:endCxn id="24" idx="1"/>
          </p:cNvCxnSpPr>
          <p:nvPr/>
        </p:nvCxnSpPr>
        <p:spPr>
          <a:xfrm flipV="1">
            <a:off x="9124486" y="5884022"/>
            <a:ext cx="1361853" cy="4705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6" name="TextBox 13">
            <a:extLst>
              <a:ext uri="{FF2B5EF4-FFF2-40B4-BE49-F238E27FC236}">
                <a16:creationId xmlns:a16="http://schemas.microsoft.com/office/drawing/2014/main" id="{AE87ACDE-4DFE-4746-B233-5CD43E6EB96C}"/>
              </a:ext>
            </a:extLst>
          </p:cNvPr>
          <p:cNvSpPr txBox="1"/>
          <p:nvPr/>
        </p:nvSpPr>
        <p:spPr>
          <a:xfrm>
            <a:off x="9535856" y="5588593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0:N</a:t>
            </a:r>
          </a:p>
        </p:txBody>
      </p:sp>
      <p:sp>
        <p:nvSpPr>
          <p:cNvPr id="7" name="Diamond 15">
            <a:extLst>
              <a:ext uri="{FF2B5EF4-FFF2-40B4-BE49-F238E27FC236}">
                <a16:creationId xmlns:a16="http://schemas.microsoft.com/office/drawing/2014/main" id="{FA05B725-4097-4F45-96FF-E8AF89D854A3}"/>
              </a:ext>
            </a:extLst>
          </p:cNvPr>
          <p:cNvSpPr/>
          <p:nvPr/>
        </p:nvSpPr>
        <p:spPr>
          <a:xfrm>
            <a:off x="8529285" y="5631250"/>
            <a:ext cx="595201" cy="51495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2A262E7C-065E-473C-84F1-DBD8E3353F55}"/>
              </a:ext>
            </a:extLst>
          </p:cNvPr>
          <p:cNvSpPr txBox="1"/>
          <p:nvPr/>
        </p:nvSpPr>
        <p:spPr>
          <a:xfrm>
            <a:off x="7633420" y="5588593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0</a:t>
            </a: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:N</a:t>
            </a:r>
          </a:p>
        </p:txBody>
      </p:sp>
      <p:sp>
        <p:nvSpPr>
          <p:cNvPr id="9" name="TextBox 23">
            <a:extLst>
              <a:ext uri="{FF2B5EF4-FFF2-40B4-BE49-F238E27FC236}">
                <a16:creationId xmlns:a16="http://schemas.microsoft.com/office/drawing/2014/main" id="{BFDDD9C0-4081-4C40-8F01-26D5383F3EFA}"/>
              </a:ext>
            </a:extLst>
          </p:cNvPr>
          <p:cNvSpPr txBox="1"/>
          <p:nvPr/>
        </p:nvSpPr>
        <p:spPr>
          <a:xfrm>
            <a:off x="4690140" y="5925778"/>
            <a:ext cx="1361852" cy="954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Name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Validity period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Monthly fee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D848FCD9-3257-4A72-850C-6A7024F47EC0}"/>
              </a:ext>
            </a:extLst>
          </p:cNvPr>
          <p:cNvSpPr/>
          <p:nvPr/>
        </p:nvSpPr>
        <p:spPr>
          <a:xfrm>
            <a:off x="4979932" y="5597709"/>
            <a:ext cx="1607414" cy="587145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Service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Package</a:t>
            </a:r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EB6953A8-E94B-4B59-9E20-E81A4492F89D}"/>
              </a:ext>
            </a:extLst>
          </p:cNvPr>
          <p:cNvSpPr/>
          <p:nvPr/>
        </p:nvSpPr>
        <p:spPr>
          <a:xfrm>
            <a:off x="5142036" y="3480462"/>
            <a:ext cx="1290008" cy="587145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Order</a:t>
            </a:r>
          </a:p>
        </p:txBody>
      </p:sp>
      <p:cxnSp>
        <p:nvCxnSpPr>
          <p:cNvPr id="12" name="Elbow Connector 32">
            <a:extLst>
              <a:ext uri="{FF2B5EF4-FFF2-40B4-BE49-F238E27FC236}">
                <a16:creationId xmlns:a16="http://schemas.microsoft.com/office/drawing/2014/main" id="{9A1DC7CD-F078-4DCC-9E9E-18708447E15B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 rot="16200000" flipH="1">
            <a:off x="5481949" y="5296018"/>
            <a:ext cx="600953" cy="2427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13" name="Diamond 34">
            <a:extLst>
              <a:ext uri="{FF2B5EF4-FFF2-40B4-BE49-F238E27FC236}">
                <a16:creationId xmlns:a16="http://schemas.microsoft.com/office/drawing/2014/main" id="{F3E6B2A7-DA21-43DB-AD3C-3A2D112A9102}"/>
              </a:ext>
            </a:extLst>
          </p:cNvPr>
          <p:cNvSpPr/>
          <p:nvPr/>
        </p:nvSpPr>
        <p:spPr>
          <a:xfrm>
            <a:off x="5483611" y="4481803"/>
            <a:ext cx="595201" cy="51495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4" name="Elbow Connector 37">
            <a:extLst>
              <a:ext uri="{FF2B5EF4-FFF2-40B4-BE49-F238E27FC236}">
                <a16:creationId xmlns:a16="http://schemas.microsoft.com/office/drawing/2014/main" id="{6DEAE854-C66F-4A39-9999-0746407D6FC9}"/>
              </a:ext>
            </a:extLst>
          </p:cNvPr>
          <p:cNvCxnSpPr>
            <a:stCxn id="13" idx="0"/>
            <a:endCxn id="11" idx="2"/>
          </p:cNvCxnSpPr>
          <p:nvPr/>
        </p:nvCxnSpPr>
        <p:spPr>
          <a:xfrm rot="5400000" flipH="1" flipV="1">
            <a:off x="5577028" y="4271791"/>
            <a:ext cx="414196" cy="5828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15" name="TextBox 39">
            <a:extLst>
              <a:ext uri="{FF2B5EF4-FFF2-40B4-BE49-F238E27FC236}">
                <a16:creationId xmlns:a16="http://schemas.microsoft.com/office/drawing/2014/main" id="{A002F133-F723-4569-8EBF-4AB05672FA48}"/>
              </a:ext>
            </a:extLst>
          </p:cNvPr>
          <p:cNvSpPr txBox="1"/>
          <p:nvPr/>
        </p:nvSpPr>
        <p:spPr>
          <a:xfrm>
            <a:off x="5723586" y="4118914"/>
            <a:ext cx="48122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:</a:t>
            </a:r>
            <a:r>
              <a:rPr lang="en-GB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TextBox 40">
            <a:extLst>
              <a:ext uri="{FF2B5EF4-FFF2-40B4-BE49-F238E27FC236}">
                <a16:creationId xmlns:a16="http://schemas.microsoft.com/office/drawing/2014/main" id="{8AAABB69-7623-418E-AD3D-E03B6214CC00}"/>
              </a:ext>
            </a:extLst>
          </p:cNvPr>
          <p:cNvSpPr txBox="1"/>
          <p:nvPr/>
        </p:nvSpPr>
        <p:spPr>
          <a:xfrm>
            <a:off x="5720422" y="5087154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0:N</a:t>
            </a:r>
          </a:p>
        </p:txBody>
      </p:sp>
      <p:sp>
        <p:nvSpPr>
          <p:cNvPr id="17" name="Rectangle 41">
            <a:extLst>
              <a:ext uri="{FF2B5EF4-FFF2-40B4-BE49-F238E27FC236}">
                <a16:creationId xmlns:a16="http://schemas.microsoft.com/office/drawing/2014/main" id="{7551F31A-E3FE-45DD-9311-A670B96C1E6B}"/>
              </a:ext>
            </a:extLst>
          </p:cNvPr>
          <p:cNvSpPr/>
          <p:nvPr/>
        </p:nvSpPr>
        <p:spPr>
          <a:xfrm>
            <a:off x="8232206" y="2441621"/>
            <a:ext cx="1137989" cy="587145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Customer</a:t>
            </a: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8" name="Diamond 42">
            <a:extLst>
              <a:ext uri="{FF2B5EF4-FFF2-40B4-BE49-F238E27FC236}">
                <a16:creationId xmlns:a16="http://schemas.microsoft.com/office/drawing/2014/main" id="{5E19441F-9FC1-4355-9223-EFE98330F0EF}"/>
              </a:ext>
            </a:extLst>
          </p:cNvPr>
          <p:cNvSpPr/>
          <p:nvPr/>
        </p:nvSpPr>
        <p:spPr>
          <a:xfrm>
            <a:off x="5488247" y="2666993"/>
            <a:ext cx="595201" cy="51495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9" name="Straight Connector 48">
            <a:extLst>
              <a:ext uri="{FF2B5EF4-FFF2-40B4-BE49-F238E27FC236}">
                <a16:creationId xmlns:a16="http://schemas.microsoft.com/office/drawing/2014/main" id="{E36F2BA2-B25F-48EB-8007-6DB86E6CFC40}"/>
              </a:ext>
            </a:extLst>
          </p:cNvPr>
          <p:cNvCxnSpPr>
            <a:stCxn id="18" idx="1"/>
          </p:cNvCxnSpPr>
          <p:nvPr/>
        </p:nvCxnSpPr>
        <p:spPr>
          <a:xfrm>
            <a:off x="6083448" y="2924470"/>
            <a:ext cx="2147057" cy="0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20" name="Straight Arrow Connector 50">
            <a:extLst>
              <a:ext uri="{FF2B5EF4-FFF2-40B4-BE49-F238E27FC236}">
                <a16:creationId xmlns:a16="http://schemas.microsoft.com/office/drawing/2014/main" id="{D3A5904E-5753-43F4-84B6-82B6BEDFE256}"/>
              </a:ext>
            </a:extLst>
          </p:cNvPr>
          <p:cNvCxnSpPr>
            <a:stCxn id="18" idx="2"/>
            <a:endCxn id="11" idx="0"/>
          </p:cNvCxnSpPr>
          <p:nvPr/>
        </p:nvCxnSpPr>
        <p:spPr>
          <a:xfrm>
            <a:off x="5785848" y="3181946"/>
            <a:ext cx="1192" cy="298516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21" name="TextBox 51">
            <a:extLst>
              <a:ext uri="{FF2B5EF4-FFF2-40B4-BE49-F238E27FC236}">
                <a16:creationId xmlns:a16="http://schemas.microsoft.com/office/drawing/2014/main" id="{BF230DEF-FB1C-4C1C-A58D-AC106C389960}"/>
              </a:ext>
            </a:extLst>
          </p:cNvPr>
          <p:cNvSpPr txBox="1"/>
          <p:nvPr/>
        </p:nvSpPr>
        <p:spPr>
          <a:xfrm>
            <a:off x="6108557" y="2611361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0:N</a:t>
            </a:r>
          </a:p>
        </p:txBody>
      </p:sp>
      <p:sp>
        <p:nvSpPr>
          <p:cNvPr id="22" name="TextBox 52">
            <a:extLst>
              <a:ext uri="{FF2B5EF4-FFF2-40B4-BE49-F238E27FC236}">
                <a16:creationId xmlns:a16="http://schemas.microsoft.com/office/drawing/2014/main" id="{B6B9C050-F44B-4020-8235-F4E9E0F8B116}"/>
              </a:ext>
            </a:extLst>
          </p:cNvPr>
          <p:cNvSpPr txBox="1"/>
          <p:nvPr/>
        </p:nvSpPr>
        <p:spPr>
          <a:xfrm>
            <a:off x="5391494" y="3126964"/>
            <a:ext cx="48122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:</a:t>
            </a:r>
            <a:r>
              <a:rPr lang="en-GB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3" name="TextBox 54">
            <a:extLst>
              <a:ext uri="{FF2B5EF4-FFF2-40B4-BE49-F238E27FC236}">
                <a16:creationId xmlns:a16="http://schemas.microsoft.com/office/drawing/2014/main" id="{B89C6881-9064-4496-B696-B67DB54BDD51}"/>
              </a:ext>
            </a:extLst>
          </p:cNvPr>
          <p:cNvSpPr txBox="1"/>
          <p:nvPr/>
        </p:nvSpPr>
        <p:spPr>
          <a:xfrm>
            <a:off x="7995998" y="1981596"/>
            <a:ext cx="100395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mail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insolvent</a:t>
            </a:r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6C356ED8-0FFD-4540-9187-6FF1C5DB5EC8}"/>
              </a:ext>
            </a:extLst>
          </p:cNvPr>
          <p:cNvSpPr/>
          <p:nvPr/>
        </p:nvSpPr>
        <p:spPr>
          <a:xfrm>
            <a:off x="10486339" y="5590449"/>
            <a:ext cx="1607414" cy="587145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Optional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</a:t>
            </a:r>
            <a:r>
              <a:rPr lang="en-GB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roduct</a:t>
            </a: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5" name="Rectangle 41">
            <a:extLst>
              <a:ext uri="{FF2B5EF4-FFF2-40B4-BE49-F238E27FC236}">
                <a16:creationId xmlns:a16="http://schemas.microsoft.com/office/drawing/2014/main" id="{B1CD4DAF-79F1-41AF-94A3-02097B7AC77E}"/>
              </a:ext>
            </a:extLst>
          </p:cNvPr>
          <p:cNvSpPr/>
          <p:nvPr/>
        </p:nvSpPr>
        <p:spPr>
          <a:xfrm>
            <a:off x="6193350" y="151982"/>
            <a:ext cx="1377369" cy="850620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Service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Activatio</a:t>
            </a:r>
            <a:r>
              <a:rPr lang="en-GB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n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Schedule</a:t>
            </a:r>
          </a:p>
        </p:txBody>
      </p:sp>
      <p:sp>
        <p:nvSpPr>
          <p:cNvPr id="26" name="Rectangle 41">
            <a:extLst>
              <a:ext uri="{FF2B5EF4-FFF2-40B4-BE49-F238E27FC236}">
                <a16:creationId xmlns:a16="http://schemas.microsoft.com/office/drawing/2014/main" id="{09F6F326-19B9-4D5C-A324-43FCCE9A5EA6}"/>
              </a:ext>
            </a:extLst>
          </p:cNvPr>
          <p:cNvSpPr/>
          <p:nvPr/>
        </p:nvSpPr>
        <p:spPr>
          <a:xfrm>
            <a:off x="6073298" y="42857"/>
            <a:ext cx="1607414" cy="1068869"/>
          </a:xfrm>
          <a:prstGeom prst="rect">
            <a:avLst/>
          </a:prstGeom>
          <a:noFill/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7" name="TextBox 54">
            <a:extLst>
              <a:ext uri="{FF2B5EF4-FFF2-40B4-BE49-F238E27FC236}">
                <a16:creationId xmlns:a16="http://schemas.microsoft.com/office/drawing/2014/main" id="{A04293F8-CFC8-4258-BF06-D65ED68F9F33}"/>
              </a:ext>
            </a:extLst>
          </p:cNvPr>
          <p:cNvSpPr txBox="1"/>
          <p:nvPr/>
        </p:nvSpPr>
        <p:spPr>
          <a:xfrm>
            <a:off x="7637288" y="534448"/>
            <a:ext cx="1575255" cy="73866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sng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ID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Activation Date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Deactivation Date</a:t>
            </a:r>
          </a:p>
        </p:txBody>
      </p:sp>
      <p:sp>
        <p:nvSpPr>
          <p:cNvPr id="28" name="Diamond 15">
            <a:extLst>
              <a:ext uri="{FF2B5EF4-FFF2-40B4-BE49-F238E27FC236}">
                <a16:creationId xmlns:a16="http://schemas.microsoft.com/office/drawing/2014/main" id="{AF2CB83C-54B5-443F-9D55-51926EA51053}"/>
              </a:ext>
            </a:extLst>
          </p:cNvPr>
          <p:cNvSpPr/>
          <p:nvPr/>
        </p:nvSpPr>
        <p:spPr>
          <a:xfrm>
            <a:off x="10984623" y="319811"/>
            <a:ext cx="595201" cy="51495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29" name="Elbow Connector 10">
            <a:extLst>
              <a:ext uri="{FF2B5EF4-FFF2-40B4-BE49-F238E27FC236}">
                <a16:creationId xmlns:a16="http://schemas.microsoft.com/office/drawing/2014/main" id="{2F968E90-A673-49FB-B044-04BFDFDF452E}"/>
              </a:ext>
            </a:extLst>
          </p:cNvPr>
          <p:cNvCxnSpPr>
            <a:stCxn id="28" idx="2"/>
            <a:endCxn id="24" idx="0"/>
          </p:cNvCxnSpPr>
          <p:nvPr/>
        </p:nvCxnSpPr>
        <p:spPr>
          <a:xfrm rot="16200000" flipH="1">
            <a:off x="8908293" y="3208695"/>
            <a:ext cx="4755685" cy="7822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30" name="Elbow Connector 10">
            <a:extLst>
              <a:ext uri="{FF2B5EF4-FFF2-40B4-BE49-F238E27FC236}">
                <a16:creationId xmlns:a16="http://schemas.microsoft.com/office/drawing/2014/main" id="{28AB8671-2AAE-4E41-8F93-0488669A9F9D}"/>
              </a:ext>
            </a:extLst>
          </p:cNvPr>
          <p:cNvCxnSpPr>
            <a:stCxn id="26" idx="3"/>
            <a:endCxn id="28" idx="3"/>
          </p:cNvCxnSpPr>
          <p:nvPr/>
        </p:nvCxnSpPr>
        <p:spPr>
          <a:xfrm flipV="1">
            <a:off x="7680712" y="577288"/>
            <a:ext cx="3303911" cy="4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31" name="TextBox 54">
            <a:extLst>
              <a:ext uri="{FF2B5EF4-FFF2-40B4-BE49-F238E27FC236}">
                <a16:creationId xmlns:a16="http://schemas.microsoft.com/office/drawing/2014/main" id="{20817637-72C7-4A7A-B979-7FE9EA78FFD6}"/>
              </a:ext>
            </a:extLst>
          </p:cNvPr>
          <p:cNvSpPr txBox="1"/>
          <p:nvPr/>
        </p:nvSpPr>
        <p:spPr>
          <a:xfrm>
            <a:off x="6442533" y="3386745"/>
            <a:ext cx="1575255" cy="13849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sng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ID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Date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Hour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State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Total value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Sub Date</a:t>
            </a:r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2" name="TextBox 23">
            <a:extLst>
              <a:ext uri="{FF2B5EF4-FFF2-40B4-BE49-F238E27FC236}">
                <a16:creationId xmlns:a16="http://schemas.microsoft.com/office/drawing/2014/main" id="{1B99C41C-7820-4192-995B-2E70EFBE45FF}"/>
              </a:ext>
            </a:extLst>
          </p:cNvPr>
          <p:cNvSpPr txBox="1"/>
          <p:nvPr/>
        </p:nvSpPr>
        <p:spPr>
          <a:xfrm>
            <a:off x="10146447" y="5927835"/>
            <a:ext cx="1361852" cy="954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sng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ID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name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validity period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Monthly fee</a:t>
            </a:r>
          </a:p>
        </p:txBody>
      </p:sp>
      <p:sp>
        <p:nvSpPr>
          <p:cNvPr id="33" name="TextBox 13">
            <a:extLst>
              <a:ext uri="{FF2B5EF4-FFF2-40B4-BE49-F238E27FC236}">
                <a16:creationId xmlns:a16="http://schemas.microsoft.com/office/drawing/2014/main" id="{1C5E8233-CFAA-4B2F-BB21-43CB11A543A3}"/>
              </a:ext>
            </a:extLst>
          </p:cNvPr>
          <p:cNvSpPr txBox="1"/>
          <p:nvPr/>
        </p:nvSpPr>
        <p:spPr>
          <a:xfrm>
            <a:off x="11251664" y="4775335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0:N</a:t>
            </a:r>
          </a:p>
        </p:txBody>
      </p:sp>
      <p:sp>
        <p:nvSpPr>
          <p:cNvPr id="34" name="TextBox 13">
            <a:extLst>
              <a:ext uri="{FF2B5EF4-FFF2-40B4-BE49-F238E27FC236}">
                <a16:creationId xmlns:a16="http://schemas.microsoft.com/office/drawing/2014/main" id="{D463DAAA-EF0A-4F65-B4EC-C5636F7F3B87}"/>
              </a:ext>
            </a:extLst>
          </p:cNvPr>
          <p:cNvSpPr txBox="1"/>
          <p:nvPr/>
        </p:nvSpPr>
        <p:spPr>
          <a:xfrm>
            <a:off x="9280529" y="686577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0:N</a:t>
            </a:r>
          </a:p>
        </p:txBody>
      </p:sp>
      <p:sp>
        <p:nvSpPr>
          <p:cNvPr id="35" name="Diamond 42">
            <a:extLst>
              <a:ext uri="{FF2B5EF4-FFF2-40B4-BE49-F238E27FC236}">
                <a16:creationId xmlns:a16="http://schemas.microsoft.com/office/drawing/2014/main" id="{FD144815-5048-4749-8842-09C9C1C38891}"/>
              </a:ext>
            </a:extLst>
          </p:cNvPr>
          <p:cNvSpPr/>
          <p:nvPr/>
        </p:nvSpPr>
        <p:spPr>
          <a:xfrm>
            <a:off x="6578522" y="1626681"/>
            <a:ext cx="595201" cy="51495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6" name="TextBox 51">
            <a:extLst>
              <a:ext uri="{FF2B5EF4-FFF2-40B4-BE49-F238E27FC236}">
                <a16:creationId xmlns:a16="http://schemas.microsoft.com/office/drawing/2014/main" id="{2A498008-FF73-47D9-9F18-E98EFC9B9D0B}"/>
              </a:ext>
            </a:extLst>
          </p:cNvPr>
          <p:cNvSpPr txBox="1"/>
          <p:nvPr/>
        </p:nvSpPr>
        <p:spPr>
          <a:xfrm>
            <a:off x="6837581" y="2310542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0:N</a:t>
            </a:r>
          </a:p>
        </p:txBody>
      </p:sp>
      <p:sp>
        <p:nvSpPr>
          <p:cNvPr id="37" name="TextBox 52">
            <a:extLst>
              <a:ext uri="{FF2B5EF4-FFF2-40B4-BE49-F238E27FC236}">
                <a16:creationId xmlns:a16="http://schemas.microsoft.com/office/drawing/2014/main" id="{CDF162A0-D16E-48F9-9903-0A58B9D0FED0}"/>
              </a:ext>
            </a:extLst>
          </p:cNvPr>
          <p:cNvSpPr txBox="1"/>
          <p:nvPr/>
        </p:nvSpPr>
        <p:spPr>
          <a:xfrm>
            <a:off x="6814218" y="1228505"/>
            <a:ext cx="48122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:</a:t>
            </a:r>
            <a:r>
              <a:rPr lang="en-GB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8" name="Rectangle 41">
            <a:extLst>
              <a:ext uri="{FF2B5EF4-FFF2-40B4-BE49-F238E27FC236}">
                <a16:creationId xmlns:a16="http://schemas.microsoft.com/office/drawing/2014/main" id="{BE34C37D-34EC-420F-8BD1-0357F316DF03}"/>
              </a:ext>
            </a:extLst>
          </p:cNvPr>
          <p:cNvSpPr/>
          <p:nvPr/>
        </p:nvSpPr>
        <p:spPr>
          <a:xfrm>
            <a:off x="8287819" y="4592994"/>
            <a:ext cx="1038676" cy="566406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Alert</a:t>
            </a: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9" name="Rectangle 41">
            <a:extLst>
              <a:ext uri="{FF2B5EF4-FFF2-40B4-BE49-F238E27FC236}">
                <a16:creationId xmlns:a16="http://schemas.microsoft.com/office/drawing/2014/main" id="{0627AA6B-B0C7-4DC6-B2B8-9194A1ACD73B}"/>
              </a:ext>
            </a:extLst>
          </p:cNvPr>
          <p:cNvSpPr/>
          <p:nvPr/>
        </p:nvSpPr>
        <p:spPr>
          <a:xfrm>
            <a:off x="8172806" y="4481803"/>
            <a:ext cx="1256787" cy="792757"/>
          </a:xfrm>
          <a:prstGeom prst="rect">
            <a:avLst/>
          </a:prstGeom>
          <a:noFill/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0" name="TextBox 54">
            <a:extLst>
              <a:ext uri="{FF2B5EF4-FFF2-40B4-BE49-F238E27FC236}">
                <a16:creationId xmlns:a16="http://schemas.microsoft.com/office/drawing/2014/main" id="{97B2D246-019D-4F1B-AC95-691FE82597CD}"/>
              </a:ext>
            </a:extLst>
          </p:cNvPr>
          <p:cNvSpPr txBox="1"/>
          <p:nvPr/>
        </p:nvSpPr>
        <p:spPr>
          <a:xfrm>
            <a:off x="9396694" y="4407188"/>
            <a:ext cx="1575255" cy="954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sng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ID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Mail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Datetime</a:t>
            </a:r>
            <a:endParaRPr lang="en-GB" sz="14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amount</a:t>
            </a:r>
          </a:p>
        </p:txBody>
      </p:sp>
      <p:sp>
        <p:nvSpPr>
          <p:cNvPr id="41" name="TextBox 52">
            <a:extLst>
              <a:ext uri="{FF2B5EF4-FFF2-40B4-BE49-F238E27FC236}">
                <a16:creationId xmlns:a16="http://schemas.microsoft.com/office/drawing/2014/main" id="{BDCDAEE8-0614-44E7-8611-F5347198BA92}"/>
              </a:ext>
            </a:extLst>
          </p:cNvPr>
          <p:cNvSpPr txBox="1"/>
          <p:nvPr/>
        </p:nvSpPr>
        <p:spPr>
          <a:xfrm>
            <a:off x="8334829" y="4081040"/>
            <a:ext cx="48122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:</a:t>
            </a:r>
            <a:r>
              <a:rPr lang="en-GB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2" name="Diamond 34">
            <a:extLst>
              <a:ext uri="{FF2B5EF4-FFF2-40B4-BE49-F238E27FC236}">
                <a16:creationId xmlns:a16="http://schemas.microsoft.com/office/drawing/2014/main" id="{368472D5-1506-46A7-952B-3C3F05ECAB51}"/>
              </a:ext>
            </a:extLst>
          </p:cNvPr>
          <p:cNvSpPr/>
          <p:nvPr/>
        </p:nvSpPr>
        <p:spPr>
          <a:xfrm>
            <a:off x="8507623" y="3585152"/>
            <a:ext cx="595201" cy="51495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43" name="Straight Connector 48">
            <a:extLst>
              <a:ext uri="{FF2B5EF4-FFF2-40B4-BE49-F238E27FC236}">
                <a16:creationId xmlns:a16="http://schemas.microsoft.com/office/drawing/2014/main" id="{86D1B8EC-C71B-4FE8-A141-C46B4E3B2514}"/>
              </a:ext>
            </a:extLst>
          </p:cNvPr>
          <p:cNvCxnSpPr>
            <a:stCxn id="42" idx="0"/>
            <a:endCxn id="17" idx="2"/>
          </p:cNvCxnSpPr>
          <p:nvPr/>
        </p:nvCxnSpPr>
        <p:spPr>
          <a:xfrm flipH="1" flipV="1">
            <a:off x="8801201" y="3028766"/>
            <a:ext cx="4023" cy="556386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44" name="TextBox 51">
            <a:extLst>
              <a:ext uri="{FF2B5EF4-FFF2-40B4-BE49-F238E27FC236}">
                <a16:creationId xmlns:a16="http://schemas.microsoft.com/office/drawing/2014/main" id="{09D061F2-95D6-4C88-8109-3DE57FE9D08C}"/>
              </a:ext>
            </a:extLst>
          </p:cNvPr>
          <p:cNvSpPr txBox="1"/>
          <p:nvPr/>
        </p:nvSpPr>
        <p:spPr>
          <a:xfrm>
            <a:off x="8298051" y="3179460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0:N</a:t>
            </a:r>
          </a:p>
        </p:txBody>
      </p:sp>
      <p:sp>
        <p:nvSpPr>
          <p:cNvPr id="45" name="Rectangle 41">
            <a:extLst>
              <a:ext uri="{FF2B5EF4-FFF2-40B4-BE49-F238E27FC236}">
                <a16:creationId xmlns:a16="http://schemas.microsoft.com/office/drawing/2014/main" id="{C20A8C32-ABC3-4143-BCC8-6C9FEA40D0CB}"/>
              </a:ext>
            </a:extLst>
          </p:cNvPr>
          <p:cNvSpPr/>
          <p:nvPr/>
        </p:nvSpPr>
        <p:spPr>
          <a:xfrm>
            <a:off x="1069427" y="2392436"/>
            <a:ext cx="1137989" cy="587145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Service</a:t>
            </a: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6" name="Diamond 15">
            <a:extLst>
              <a:ext uri="{FF2B5EF4-FFF2-40B4-BE49-F238E27FC236}">
                <a16:creationId xmlns:a16="http://schemas.microsoft.com/office/drawing/2014/main" id="{5EE450DD-3D08-4630-97F9-0DEC29DE7428}"/>
              </a:ext>
            </a:extLst>
          </p:cNvPr>
          <p:cNvSpPr/>
          <p:nvPr/>
        </p:nvSpPr>
        <p:spPr>
          <a:xfrm>
            <a:off x="1345539" y="1024438"/>
            <a:ext cx="595201" cy="51495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7" name="TextBox 13">
            <a:extLst>
              <a:ext uri="{FF2B5EF4-FFF2-40B4-BE49-F238E27FC236}">
                <a16:creationId xmlns:a16="http://schemas.microsoft.com/office/drawing/2014/main" id="{C54A71D4-6C9D-4139-8BA3-549EC4B1B8F8}"/>
              </a:ext>
            </a:extLst>
          </p:cNvPr>
          <p:cNvSpPr txBox="1"/>
          <p:nvPr/>
        </p:nvSpPr>
        <p:spPr>
          <a:xfrm>
            <a:off x="1200076" y="1581262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0:N</a:t>
            </a:r>
          </a:p>
        </p:txBody>
      </p:sp>
      <p:cxnSp>
        <p:nvCxnSpPr>
          <p:cNvPr id="48" name="Elbow Connector 6">
            <a:extLst>
              <a:ext uri="{FF2B5EF4-FFF2-40B4-BE49-F238E27FC236}">
                <a16:creationId xmlns:a16="http://schemas.microsoft.com/office/drawing/2014/main" id="{F0BA7898-9F5B-480E-B9A0-D7263E0F5067}"/>
              </a:ext>
            </a:extLst>
          </p:cNvPr>
          <p:cNvCxnSpPr>
            <a:endCxn id="26" idx="1"/>
          </p:cNvCxnSpPr>
          <p:nvPr/>
        </p:nvCxnSpPr>
        <p:spPr>
          <a:xfrm flipV="1">
            <a:off x="1645170" y="577288"/>
            <a:ext cx="4428128" cy="5303"/>
          </a:xfrm>
          <a:prstGeom prst="bentConnector3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49" name="TextBox 13">
            <a:extLst>
              <a:ext uri="{FF2B5EF4-FFF2-40B4-BE49-F238E27FC236}">
                <a16:creationId xmlns:a16="http://schemas.microsoft.com/office/drawing/2014/main" id="{7762D81B-DD39-46EE-88BC-CB2A5E16B16B}"/>
              </a:ext>
            </a:extLst>
          </p:cNvPr>
          <p:cNvSpPr txBox="1"/>
          <p:nvPr/>
        </p:nvSpPr>
        <p:spPr>
          <a:xfrm>
            <a:off x="1143649" y="645090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:N</a:t>
            </a:r>
          </a:p>
        </p:txBody>
      </p:sp>
      <p:sp>
        <p:nvSpPr>
          <p:cNvPr id="50" name="TextBox 54">
            <a:extLst>
              <a:ext uri="{FF2B5EF4-FFF2-40B4-BE49-F238E27FC236}">
                <a16:creationId xmlns:a16="http://schemas.microsoft.com/office/drawing/2014/main" id="{0F1F96AA-8A7A-49B0-9DEE-DC76E08E3A51}"/>
              </a:ext>
            </a:extLst>
          </p:cNvPr>
          <p:cNvSpPr txBox="1"/>
          <p:nvPr/>
        </p:nvSpPr>
        <p:spPr>
          <a:xfrm>
            <a:off x="557912" y="2407779"/>
            <a:ext cx="1575255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sng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ID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Type</a:t>
            </a:r>
          </a:p>
        </p:txBody>
      </p:sp>
      <p:sp>
        <p:nvSpPr>
          <p:cNvPr id="51" name="Diamond 15">
            <a:extLst>
              <a:ext uri="{FF2B5EF4-FFF2-40B4-BE49-F238E27FC236}">
                <a16:creationId xmlns:a16="http://schemas.microsoft.com/office/drawing/2014/main" id="{AD0DD61C-9347-4526-8F28-C50A87F0B5FE}"/>
              </a:ext>
            </a:extLst>
          </p:cNvPr>
          <p:cNvSpPr/>
          <p:nvPr/>
        </p:nvSpPr>
        <p:spPr>
          <a:xfrm>
            <a:off x="3526804" y="2433785"/>
            <a:ext cx="595201" cy="51495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52" name="Elbow Connector 6">
            <a:extLst>
              <a:ext uri="{FF2B5EF4-FFF2-40B4-BE49-F238E27FC236}">
                <a16:creationId xmlns:a16="http://schemas.microsoft.com/office/drawing/2014/main" id="{AA0647F6-E34F-4D80-BC1F-700747B472B4}"/>
              </a:ext>
            </a:extLst>
          </p:cNvPr>
          <p:cNvCxnSpPr>
            <a:stCxn id="45" idx="3"/>
            <a:endCxn id="51" idx="3"/>
          </p:cNvCxnSpPr>
          <p:nvPr/>
        </p:nvCxnSpPr>
        <p:spPr>
          <a:xfrm>
            <a:off x="2207416" y="2686009"/>
            <a:ext cx="1319388" cy="5253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53" name="Elbow Connector 10">
            <a:extLst>
              <a:ext uri="{FF2B5EF4-FFF2-40B4-BE49-F238E27FC236}">
                <a16:creationId xmlns:a16="http://schemas.microsoft.com/office/drawing/2014/main" id="{10B3C8B9-CC65-4971-B100-EFE117E19F8F}"/>
              </a:ext>
            </a:extLst>
          </p:cNvPr>
          <p:cNvCxnSpPr>
            <a:stCxn id="51" idx="1"/>
            <a:endCxn id="10" idx="1"/>
          </p:cNvCxnSpPr>
          <p:nvPr/>
        </p:nvCxnSpPr>
        <p:spPr>
          <a:xfrm>
            <a:off x="4122005" y="2691262"/>
            <a:ext cx="857927" cy="3200020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54" name="TextBox 40">
            <a:extLst>
              <a:ext uri="{FF2B5EF4-FFF2-40B4-BE49-F238E27FC236}">
                <a16:creationId xmlns:a16="http://schemas.microsoft.com/office/drawing/2014/main" id="{68FE2F2A-A84C-459B-9C2D-2B0622F38651}"/>
              </a:ext>
            </a:extLst>
          </p:cNvPr>
          <p:cNvSpPr txBox="1"/>
          <p:nvPr/>
        </p:nvSpPr>
        <p:spPr>
          <a:xfrm>
            <a:off x="2353565" y="2623623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0:N</a:t>
            </a:r>
          </a:p>
        </p:txBody>
      </p:sp>
      <p:sp>
        <p:nvSpPr>
          <p:cNvPr id="55" name="TextBox 40">
            <a:extLst>
              <a:ext uri="{FF2B5EF4-FFF2-40B4-BE49-F238E27FC236}">
                <a16:creationId xmlns:a16="http://schemas.microsoft.com/office/drawing/2014/main" id="{4C8D6EFE-275C-4649-86B2-051AE35337A3}"/>
              </a:ext>
            </a:extLst>
          </p:cNvPr>
          <p:cNvSpPr txBox="1"/>
          <p:nvPr/>
        </p:nvSpPr>
        <p:spPr>
          <a:xfrm>
            <a:off x="4520702" y="4546854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:N</a:t>
            </a:r>
          </a:p>
        </p:txBody>
      </p:sp>
      <p:sp>
        <p:nvSpPr>
          <p:cNvPr id="56" name="Rectangle 41">
            <a:extLst>
              <a:ext uri="{FF2B5EF4-FFF2-40B4-BE49-F238E27FC236}">
                <a16:creationId xmlns:a16="http://schemas.microsoft.com/office/drawing/2014/main" id="{01523B7A-BE10-43CE-94B7-6EE6F52580FE}"/>
              </a:ext>
            </a:extLst>
          </p:cNvPr>
          <p:cNvSpPr/>
          <p:nvPr/>
        </p:nvSpPr>
        <p:spPr>
          <a:xfrm>
            <a:off x="9872996" y="2423818"/>
            <a:ext cx="1137989" cy="587145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Employee</a:t>
            </a: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7" name="Rectangle 41">
            <a:extLst>
              <a:ext uri="{FF2B5EF4-FFF2-40B4-BE49-F238E27FC236}">
                <a16:creationId xmlns:a16="http://schemas.microsoft.com/office/drawing/2014/main" id="{6EEA70FE-5129-4B4F-BD24-1179C44D2CF4}"/>
              </a:ext>
            </a:extLst>
          </p:cNvPr>
          <p:cNvSpPr/>
          <p:nvPr/>
        </p:nvSpPr>
        <p:spPr>
          <a:xfrm>
            <a:off x="9059198" y="1566760"/>
            <a:ext cx="1137989" cy="587145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User</a:t>
            </a: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8" name="TextBox 54">
            <a:extLst>
              <a:ext uri="{FF2B5EF4-FFF2-40B4-BE49-F238E27FC236}">
                <a16:creationId xmlns:a16="http://schemas.microsoft.com/office/drawing/2014/main" id="{B0CA19BE-0878-4A28-9BF5-AC737A5476AC}"/>
              </a:ext>
            </a:extLst>
          </p:cNvPr>
          <p:cNvSpPr txBox="1"/>
          <p:nvPr/>
        </p:nvSpPr>
        <p:spPr>
          <a:xfrm>
            <a:off x="10170414" y="1512993"/>
            <a:ext cx="100395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username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password</a:t>
            </a:r>
          </a:p>
        </p:txBody>
      </p:sp>
      <p:cxnSp>
        <p:nvCxnSpPr>
          <p:cNvPr id="59" name="Connettore 2 136">
            <a:extLst>
              <a:ext uri="{FF2B5EF4-FFF2-40B4-BE49-F238E27FC236}">
                <a16:creationId xmlns:a16="http://schemas.microsoft.com/office/drawing/2014/main" id="{2C32DE6B-4762-48CF-8895-10D74C4FF95D}"/>
              </a:ext>
            </a:extLst>
          </p:cNvPr>
          <p:cNvCxnSpPr>
            <a:endCxn id="57" idx="2"/>
          </p:cNvCxnSpPr>
          <p:nvPr/>
        </p:nvCxnSpPr>
        <p:spPr>
          <a:xfrm flipV="1">
            <a:off x="9628183" y="2153905"/>
            <a:ext cx="0" cy="178601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60" name="Connettore diritto 139">
            <a:extLst>
              <a:ext uri="{FF2B5EF4-FFF2-40B4-BE49-F238E27FC236}">
                <a16:creationId xmlns:a16="http://schemas.microsoft.com/office/drawing/2014/main" id="{60B01412-22E9-414F-96C0-4C779AAE2FEB}"/>
              </a:ext>
            </a:extLst>
          </p:cNvPr>
          <p:cNvCxnSpPr/>
          <p:nvPr/>
        </p:nvCxnSpPr>
        <p:spPr>
          <a:xfrm>
            <a:off x="8803376" y="2330229"/>
            <a:ext cx="16406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61" name="Connettore diritto 142">
            <a:extLst>
              <a:ext uri="{FF2B5EF4-FFF2-40B4-BE49-F238E27FC236}">
                <a16:creationId xmlns:a16="http://schemas.microsoft.com/office/drawing/2014/main" id="{2D4A140D-A8F9-4DF4-9312-1975E7879B7B}"/>
              </a:ext>
            </a:extLst>
          </p:cNvPr>
          <p:cNvCxnSpPr>
            <a:endCxn id="56" idx="0"/>
          </p:cNvCxnSpPr>
          <p:nvPr/>
        </p:nvCxnSpPr>
        <p:spPr>
          <a:xfrm>
            <a:off x="10441990" y="2319101"/>
            <a:ext cx="0" cy="104717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62" name="Connettore diritto 92">
            <a:extLst>
              <a:ext uri="{FF2B5EF4-FFF2-40B4-BE49-F238E27FC236}">
                <a16:creationId xmlns:a16="http://schemas.microsoft.com/office/drawing/2014/main" id="{53F7963C-8941-450C-9675-A656038F440C}"/>
              </a:ext>
            </a:extLst>
          </p:cNvPr>
          <p:cNvCxnSpPr>
            <a:endCxn id="17" idx="0"/>
          </p:cNvCxnSpPr>
          <p:nvPr/>
        </p:nvCxnSpPr>
        <p:spPr>
          <a:xfrm>
            <a:off x="8801200" y="2326114"/>
            <a:ext cx="0" cy="115507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63" name="Elbow Connector 10">
            <a:extLst>
              <a:ext uri="{FF2B5EF4-FFF2-40B4-BE49-F238E27FC236}">
                <a16:creationId xmlns:a16="http://schemas.microsoft.com/office/drawing/2014/main" id="{02EA01F9-3D39-4B5C-A833-BD974454D89A}"/>
              </a:ext>
            </a:extLst>
          </p:cNvPr>
          <p:cNvCxnSpPr>
            <a:stCxn id="46" idx="2"/>
            <a:endCxn id="45" idx="0"/>
          </p:cNvCxnSpPr>
          <p:nvPr/>
        </p:nvCxnSpPr>
        <p:spPr>
          <a:xfrm rot="5400000">
            <a:off x="1214259" y="1963554"/>
            <a:ext cx="853045" cy="4718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64" name="Elbow Connector 10">
            <a:extLst>
              <a:ext uri="{FF2B5EF4-FFF2-40B4-BE49-F238E27FC236}">
                <a16:creationId xmlns:a16="http://schemas.microsoft.com/office/drawing/2014/main" id="{847B76BC-1EAB-4201-91DD-B5BA1C12079F}"/>
              </a:ext>
            </a:extLst>
          </p:cNvPr>
          <p:cNvCxnSpPr>
            <a:stCxn id="42" idx="2"/>
            <a:endCxn id="39" idx="0"/>
          </p:cNvCxnSpPr>
          <p:nvPr/>
        </p:nvCxnSpPr>
        <p:spPr>
          <a:xfrm rot="5400000">
            <a:off x="8612363" y="4288942"/>
            <a:ext cx="381698" cy="4024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65" name="Connettore 2 136">
            <a:extLst>
              <a:ext uri="{FF2B5EF4-FFF2-40B4-BE49-F238E27FC236}">
                <a16:creationId xmlns:a16="http://schemas.microsoft.com/office/drawing/2014/main" id="{97D6459E-B8D4-41D9-B0F3-5B102D79CB4A}"/>
              </a:ext>
            </a:extLst>
          </p:cNvPr>
          <p:cNvCxnSpPr>
            <a:endCxn id="45" idx="2"/>
          </p:cNvCxnSpPr>
          <p:nvPr/>
        </p:nvCxnSpPr>
        <p:spPr>
          <a:xfrm flipV="1">
            <a:off x="1638421" y="2979581"/>
            <a:ext cx="0" cy="497461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66" name="Rectangle 41">
            <a:extLst>
              <a:ext uri="{FF2B5EF4-FFF2-40B4-BE49-F238E27FC236}">
                <a16:creationId xmlns:a16="http://schemas.microsoft.com/office/drawing/2014/main" id="{1AA92358-066E-45C5-9D49-0C78F138C032}"/>
              </a:ext>
            </a:extLst>
          </p:cNvPr>
          <p:cNvSpPr/>
          <p:nvPr/>
        </p:nvSpPr>
        <p:spPr>
          <a:xfrm>
            <a:off x="125730" y="4000874"/>
            <a:ext cx="943295" cy="587145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Mobile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phone</a:t>
            </a: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7" name="Rectangle 41">
            <a:extLst>
              <a:ext uri="{FF2B5EF4-FFF2-40B4-BE49-F238E27FC236}">
                <a16:creationId xmlns:a16="http://schemas.microsoft.com/office/drawing/2014/main" id="{86743368-242F-4C36-AAB3-A9628251EDEA}"/>
              </a:ext>
            </a:extLst>
          </p:cNvPr>
          <p:cNvSpPr/>
          <p:nvPr/>
        </p:nvSpPr>
        <p:spPr>
          <a:xfrm>
            <a:off x="1166372" y="4000874"/>
            <a:ext cx="943295" cy="587145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Fixed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phone</a:t>
            </a: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8" name="Rectangle 41">
            <a:extLst>
              <a:ext uri="{FF2B5EF4-FFF2-40B4-BE49-F238E27FC236}">
                <a16:creationId xmlns:a16="http://schemas.microsoft.com/office/drawing/2014/main" id="{D436A87E-4AF3-4203-9217-714395DF9E46}"/>
              </a:ext>
            </a:extLst>
          </p:cNvPr>
          <p:cNvSpPr/>
          <p:nvPr/>
        </p:nvSpPr>
        <p:spPr>
          <a:xfrm>
            <a:off x="2225384" y="4039883"/>
            <a:ext cx="943295" cy="587145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Internet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Service</a:t>
            </a: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69" name="Connettore diritto 139">
            <a:extLst>
              <a:ext uri="{FF2B5EF4-FFF2-40B4-BE49-F238E27FC236}">
                <a16:creationId xmlns:a16="http://schemas.microsoft.com/office/drawing/2014/main" id="{B4FF6497-1260-464A-997C-826195EE0552}"/>
              </a:ext>
            </a:extLst>
          </p:cNvPr>
          <p:cNvCxnSpPr/>
          <p:nvPr/>
        </p:nvCxnSpPr>
        <p:spPr>
          <a:xfrm>
            <a:off x="597377" y="3444041"/>
            <a:ext cx="2099654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70" name="Straight Connector 48">
            <a:extLst>
              <a:ext uri="{FF2B5EF4-FFF2-40B4-BE49-F238E27FC236}">
                <a16:creationId xmlns:a16="http://schemas.microsoft.com/office/drawing/2014/main" id="{F3FF0C7E-7270-41B4-9576-23A384DAF4B6}"/>
              </a:ext>
            </a:extLst>
          </p:cNvPr>
          <p:cNvCxnSpPr>
            <a:stCxn id="66" idx="0"/>
          </p:cNvCxnSpPr>
          <p:nvPr/>
        </p:nvCxnSpPr>
        <p:spPr>
          <a:xfrm flipV="1">
            <a:off x="597377" y="3444051"/>
            <a:ext cx="0" cy="556823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71" name="Straight Connector 48">
            <a:extLst>
              <a:ext uri="{FF2B5EF4-FFF2-40B4-BE49-F238E27FC236}">
                <a16:creationId xmlns:a16="http://schemas.microsoft.com/office/drawing/2014/main" id="{B69CCE0B-4F67-4665-A7F0-D561CC477147}"/>
              </a:ext>
            </a:extLst>
          </p:cNvPr>
          <p:cNvCxnSpPr/>
          <p:nvPr/>
        </p:nvCxnSpPr>
        <p:spPr>
          <a:xfrm flipV="1">
            <a:off x="1641256" y="3437449"/>
            <a:ext cx="0" cy="556823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72" name="Straight Connector 48">
            <a:extLst>
              <a:ext uri="{FF2B5EF4-FFF2-40B4-BE49-F238E27FC236}">
                <a16:creationId xmlns:a16="http://schemas.microsoft.com/office/drawing/2014/main" id="{38262C93-B205-4CA1-ADDC-2966CC490DB6}"/>
              </a:ext>
            </a:extLst>
          </p:cNvPr>
          <p:cNvCxnSpPr>
            <a:stCxn id="68" idx="0"/>
          </p:cNvCxnSpPr>
          <p:nvPr/>
        </p:nvCxnSpPr>
        <p:spPr>
          <a:xfrm flipV="1">
            <a:off x="2697031" y="3437449"/>
            <a:ext cx="0" cy="602434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73" name="Elbow Connector 37">
            <a:extLst>
              <a:ext uri="{FF2B5EF4-FFF2-40B4-BE49-F238E27FC236}">
                <a16:creationId xmlns:a16="http://schemas.microsoft.com/office/drawing/2014/main" id="{C9EB2D78-89C7-4E7B-AA06-6813F7BC5C97}"/>
              </a:ext>
            </a:extLst>
          </p:cNvPr>
          <p:cNvCxnSpPr>
            <a:stCxn id="35" idx="0"/>
            <a:endCxn id="26" idx="2"/>
          </p:cNvCxnSpPr>
          <p:nvPr/>
        </p:nvCxnSpPr>
        <p:spPr>
          <a:xfrm rot="5400000" flipH="1" flipV="1">
            <a:off x="6619087" y="1368763"/>
            <a:ext cx="514955" cy="882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74" name="Elbow Connector 37">
            <a:extLst>
              <a:ext uri="{FF2B5EF4-FFF2-40B4-BE49-F238E27FC236}">
                <a16:creationId xmlns:a16="http://schemas.microsoft.com/office/drawing/2014/main" id="{4848489C-F09E-4684-9BD9-BBE2C77470EF}"/>
              </a:ext>
            </a:extLst>
          </p:cNvPr>
          <p:cNvCxnSpPr>
            <a:stCxn id="17" idx="1"/>
            <a:endCxn id="35" idx="2"/>
          </p:cNvCxnSpPr>
          <p:nvPr/>
        </p:nvCxnSpPr>
        <p:spPr>
          <a:xfrm rot="10800000">
            <a:off x="6876124" y="2141634"/>
            <a:ext cx="1356083" cy="593560"/>
          </a:xfrm>
          <a:prstGeom prst="bentConnector2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75" name="Rectangle 41">
            <a:extLst>
              <a:ext uri="{FF2B5EF4-FFF2-40B4-BE49-F238E27FC236}">
                <a16:creationId xmlns:a16="http://schemas.microsoft.com/office/drawing/2014/main" id="{B7CF60F1-C3B5-43B8-9B78-8FE52C6E6D9B}"/>
              </a:ext>
            </a:extLst>
          </p:cNvPr>
          <p:cNvSpPr/>
          <p:nvPr/>
        </p:nvSpPr>
        <p:spPr>
          <a:xfrm>
            <a:off x="1617701" y="4891399"/>
            <a:ext cx="943295" cy="587145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Mobile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phone</a:t>
            </a: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6" name="Rectangle 41">
            <a:extLst>
              <a:ext uri="{FF2B5EF4-FFF2-40B4-BE49-F238E27FC236}">
                <a16:creationId xmlns:a16="http://schemas.microsoft.com/office/drawing/2014/main" id="{972D5694-7331-43F2-96AB-0EECC1FE3686}"/>
              </a:ext>
            </a:extLst>
          </p:cNvPr>
          <p:cNvSpPr/>
          <p:nvPr/>
        </p:nvSpPr>
        <p:spPr>
          <a:xfrm>
            <a:off x="2876976" y="4891399"/>
            <a:ext cx="943295" cy="587145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Mobile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phone</a:t>
            </a: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7" name="TextBox 54">
            <a:extLst>
              <a:ext uri="{FF2B5EF4-FFF2-40B4-BE49-F238E27FC236}">
                <a16:creationId xmlns:a16="http://schemas.microsoft.com/office/drawing/2014/main" id="{0AC83C17-1243-4900-BD03-F7C03211A33D}"/>
              </a:ext>
            </a:extLst>
          </p:cNvPr>
          <p:cNvSpPr txBox="1"/>
          <p:nvPr/>
        </p:nvSpPr>
        <p:spPr>
          <a:xfrm>
            <a:off x="3156435" y="3958364"/>
            <a:ext cx="1575255" cy="73866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Type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Number of GB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Fee for GB</a:t>
            </a:r>
          </a:p>
        </p:txBody>
      </p:sp>
      <p:sp>
        <p:nvSpPr>
          <p:cNvPr id="78" name="TextBox 54">
            <a:extLst>
              <a:ext uri="{FF2B5EF4-FFF2-40B4-BE49-F238E27FC236}">
                <a16:creationId xmlns:a16="http://schemas.microsoft.com/office/drawing/2014/main" id="{3296952E-311B-4CD6-A924-7358AEB5DE0A}"/>
              </a:ext>
            </a:extLst>
          </p:cNvPr>
          <p:cNvSpPr txBox="1"/>
          <p:nvPr/>
        </p:nvSpPr>
        <p:spPr>
          <a:xfrm>
            <a:off x="20125" y="4597822"/>
            <a:ext cx="1575255" cy="954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Minutes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Sms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Fee minutes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Fee sms</a:t>
            </a:r>
          </a:p>
        </p:txBody>
      </p:sp>
      <p:cxnSp>
        <p:nvCxnSpPr>
          <p:cNvPr id="79" name="Connettore 2 136">
            <a:extLst>
              <a:ext uri="{FF2B5EF4-FFF2-40B4-BE49-F238E27FC236}">
                <a16:creationId xmlns:a16="http://schemas.microsoft.com/office/drawing/2014/main" id="{9275C0D8-94F4-42A5-B517-10C6AC799DA2}"/>
              </a:ext>
            </a:extLst>
          </p:cNvPr>
          <p:cNvCxnSpPr/>
          <p:nvPr/>
        </p:nvCxnSpPr>
        <p:spPr>
          <a:xfrm flipV="1">
            <a:off x="2765547" y="4620710"/>
            <a:ext cx="0" cy="17860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80" name="Connettore diritto 139">
            <a:extLst>
              <a:ext uri="{FF2B5EF4-FFF2-40B4-BE49-F238E27FC236}">
                <a16:creationId xmlns:a16="http://schemas.microsoft.com/office/drawing/2014/main" id="{F47076EF-FBD7-4F5E-B23D-5B38961E6474}"/>
              </a:ext>
            </a:extLst>
          </p:cNvPr>
          <p:cNvCxnSpPr/>
          <p:nvPr/>
        </p:nvCxnSpPr>
        <p:spPr>
          <a:xfrm>
            <a:off x="1940740" y="4797042"/>
            <a:ext cx="16406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1" name="Connettore diritto 142">
            <a:extLst>
              <a:ext uri="{FF2B5EF4-FFF2-40B4-BE49-F238E27FC236}">
                <a16:creationId xmlns:a16="http://schemas.microsoft.com/office/drawing/2014/main" id="{8DA8CF7B-DA70-4CE6-B7B9-2D9810C4DEDC}"/>
              </a:ext>
            </a:extLst>
          </p:cNvPr>
          <p:cNvCxnSpPr/>
          <p:nvPr/>
        </p:nvCxnSpPr>
        <p:spPr>
          <a:xfrm>
            <a:off x="3579354" y="4785905"/>
            <a:ext cx="0" cy="104717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2" name="Connettore diritto 239">
            <a:extLst>
              <a:ext uri="{FF2B5EF4-FFF2-40B4-BE49-F238E27FC236}">
                <a16:creationId xmlns:a16="http://schemas.microsoft.com/office/drawing/2014/main" id="{529585B3-37E4-4F9B-B7A3-903FE97E0CA2}"/>
              </a:ext>
            </a:extLst>
          </p:cNvPr>
          <p:cNvCxnSpPr/>
          <p:nvPr/>
        </p:nvCxnSpPr>
        <p:spPr>
          <a:xfrm>
            <a:off x="1938564" y="4792919"/>
            <a:ext cx="0" cy="115516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3" name="Straight Connector 48">
            <a:extLst>
              <a:ext uri="{FF2B5EF4-FFF2-40B4-BE49-F238E27FC236}">
                <a16:creationId xmlns:a16="http://schemas.microsoft.com/office/drawing/2014/main" id="{9A5E6838-80FE-4101-B855-B18D76CF737D}"/>
              </a:ext>
            </a:extLst>
          </p:cNvPr>
          <p:cNvCxnSpPr>
            <a:stCxn id="46" idx="0"/>
          </p:cNvCxnSpPr>
          <p:nvPr/>
        </p:nvCxnSpPr>
        <p:spPr>
          <a:xfrm flipV="1">
            <a:off x="1643140" y="577288"/>
            <a:ext cx="4060" cy="447150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7622342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111</Words>
  <Application>Microsoft Office PowerPoint</Application>
  <PresentationFormat>Widescreen</PresentationFormat>
  <Paragraphs>73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Domenico Putignano</dc:creator>
  <cp:lastModifiedBy>Domenico Putignano</cp:lastModifiedBy>
  <cp:revision>1</cp:revision>
  <dcterms:created xsi:type="dcterms:W3CDTF">2022-01-18T10:07:05Z</dcterms:created>
  <dcterms:modified xsi:type="dcterms:W3CDTF">2022-01-18T10:08:57Z</dcterms:modified>
</cp:coreProperties>
</file>