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324" r:id="rId34"/>
    <p:sldId id="295" r:id="rId35"/>
    <p:sldId id="278" r:id="rId36"/>
    <p:sldId id="325" r:id="rId37"/>
    <p:sldId id="326" r:id="rId38"/>
    <p:sldId id="327" r:id="rId39"/>
    <p:sldId id="328" r:id="rId40"/>
    <p:sldId id="292" r:id="rId41"/>
    <p:sldId id="281" r:id="rId42"/>
    <p:sldId id="298" r:id="rId43"/>
    <p:sldId id="300" r:id="rId44"/>
    <p:sldId id="299" r:id="rId45"/>
    <p:sldId id="286" r:id="rId46"/>
    <p:sldId id="297" r:id="rId47"/>
    <p:sldId id="29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12/01/2022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12/01/2022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92500" lnSpcReduction="10000"/>
          </a:bodyPr>
          <a:lstStyle/>
          <a:p>
            <a:pPr marL="514350" indent="-514350">
              <a:buAutoNum type="arabicPeriod"/>
            </a:pPr>
            <a:r>
              <a:rPr lang="it-IT" dirty="0"/>
              <a:t>FOR EACH ROW 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t>AFTER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FF0000"/>
                </a:solidFill>
              </a:rPr>
              <a:t>BEFORE strategy….</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t>don’t</a:t>
            </a:r>
            <a:r>
              <a:rPr lang="it-IT" dirty="0"/>
              <a:t> </a:t>
            </a:r>
            <a:r>
              <a:rPr lang="it-IT" dirty="0" err="1"/>
              <a:t>form</a:t>
            </a:r>
            <a:r>
              <a:rPr lang="it-IT" dirty="0"/>
              <a:t> a </a:t>
            </a:r>
            <a:r>
              <a:rPr lang="it-IT" dirty="0" err="1"/>
              <a:t>triggering</a:t>
            </a:r>
            <a:r>
              <a:rPr lang="it-IT" dirty="0"/>
              <a:t> </a:t>
            </a:r>
            <a:r>
              <a:rPr lang="it-IT" dirty="0" err="1"/>
              <a:t>cycle</a:t>
            </a:r>
            <a:r>
              <a:rPr lang="it-IT" dirty="0"/>
              <a:t>.</a:t>
            </a:r>
          </a:p>
        </p:txBody>
      </p:sp>
    </p:spTree>
    <p:extLst>
      <p:ext uri="{BB962C8B-B14F-4D97-AF65-F5344CB8AC3E}">
        <p14:creationId xmlns:p14="http://schemas.microsoft.com/office/powerpoint/2010/main" val="317195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is necessary to retrieve the list of orders associated to a customer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dirty="0"/>
              <a:t>including annotations for the attributes and for the relationships, fetch type of attributes and of relationships, and operation cascading policies for relationships  </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@ManyToOne</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@OneToMany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 package has been ordered</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p:txBody>
      </p:sp>
    </p:spTree>
    <p:extLst>
      <p:ext uri="{BB962C8B-B14F-4D97-AF65-F5344CB8AC3E}">
        <p14:creationId xmlns:p14="http://schemas.microsoft.com/office/powerpoint/2010/main" val="35250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2676</TotalTime>
  <Words>6074</Words>
  <Application>Microsoft Office PowerPoint</Application>
  <PresentationFormat>On-screen Show (4:3)</PresentationFormat>
  <Paragraphs>518</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252</cp:revision>
  <dcterms:created xsi:type="dcterms:W3CDTF">2020-11-06T10:16:45Z</dcterms:created>
  <dcterms:modified xsi:type="dcterms:W3CDTF">2022-01-12T03:20:01Z</dcterms:modified>
</cp:coreProperties>
</file>