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Glacial Indifference" charset="1" panose="00000000000000000000"/>
      <p:regular r:id="rId38"/>
    </p:embeddedFont>
    <p:embeddedFont>
      <p:font typeface="Glacial Indifference Bold" charset="1" panose="00000800000000000000"/>
      <p:regular r:id="rId39"/>
    </p:embeddedFont>
    <p:embeddedFont>
      <p:font typeface="Open Sans" charset="1" panose="020B0606030504020204"/>
      <p:regular r:id="rId40"/>
    </p:embeddedFont>
    <p:embeddedFont>
      <p:font typeface="Open Sans Bold" charset="1" panose="020B0806030504020204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4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5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6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9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40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41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42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43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7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8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9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50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51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https://github.com/andrearodriguez7/TiendaTecnologica_RodriguezGonzalezAndrea.git" TargetMode="External" Type="http://schemas.openxmlformats.org/officeDocument/2006/relationships/hyperlink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https://www.figma.com/design/q8gm52baF4OhVSKzdE0w1g/Tienda-Tecnol%C3%B3gica?node-id=0-1&amp;node-type=canvas&amp;t=mlLYKhS7lWE4tkOy-0" TargetMode="External" Type="http://schemas.openxmlformats.org/officeDocument/2006/relationships/hyperlink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9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30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628870" y="6707177"/>
            <a:ext cx="6673590" cy="8952377"/>
          </a:xfrm>
          <a:custGeom>
            <a:avLst/>
            <a:gdLst/>
            <a:ahLst/>
            <a:cxnLst/>
            <a:rect r="r" b="b" t="t" l="l"/>
            <a:pathLst>
              <a:path h="8952377" w="6673590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429708" y="-3497303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827087" y="6086135"/>
            <a:ext cx="8460660" cy="59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Andrea Rodríguez González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29902" y="4121406"/>
            <a:ext cx="12228196" cy="20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TECNOLÓGICA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75866" y="3478474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TIENDA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354700" y="558486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62770" y="597893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9290" y="493118"/>
            <a:ext cx="1094942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CLASES FINAL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95301" y="4219892"/>
            <a:ext cx="909739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El plugin de EASYUML no iba en mi NetBeans y tuve que buscar otras forma para poder realizar el diagrama de clases final.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4540797" y="2501090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4"/>
                </a:lnTo>
                <a:lnTo>
                  <a:pt x="0" y="1769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839442" y="894315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526496" y="894315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49473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0839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03506" y="1865976"/>
            <a:ext cx="11080988" cy="7623524"/>
          </a:xfrm>
          <a:custGeom>
            <a:avLst/>
            <a:gdLst/>
            <a:ahLst/>
            <a:cxnLst/>
            <a:rect r="r" b="b" t="t" l="l"/>
            <a:pathLst>
              <a:path h="7623524" w="11080988">
                <a:moveTo>
                  <a:pt x="0" y="0"/>
                </a:moveTo>
                <a:lnTo>
                  <a:pt x="11080988" y="0"/>
                </a:lnTo>
                <a:lnTo>
                  <a:pt x="11080988" y="7623524"/>
                </a:lnTo>
                <a:lnTo>
                  <a:pt x="0" y="76235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78100" y="493118"/>
            <a:ext cx="653180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JSON COMPLETO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49473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0839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43120" y="2566747"/>
            <a:ext cx="14001760" cy="6691553"/>
          </a:xfrm>
          <a:custGeom>
            <a:avLst/>
            <a:gdLst/>
            <a:ahLst/>
            <a:cxnLst/>
            <a:rect r="r" b="b" t="t" l="l"/>
            <a:pathLst>
              <a:path h="6691553" w="14001760">
                <a:moveTo>
                  <a:pt x="0" y="0"/>
                </a:moveTo>
                <a:lnTo>
                  <a:pt x="14001760" y="0"/>
                </a:lnTo>
                <a:lnTo>
                  <a:pt x="14001760" y="6691553"/>
                </a:lnTo>
                <a:lnTo>
                  <a:pt x="0" y="66915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78100" y="493118"/>
            <a:ext cx="653180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JSON COMPLETO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49473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0839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78405" y="2232648"/>
            <a:ext cx="11331191" cy="6776954"/>
          </a:xfrm>
          <a:custGeom>
            <a:avLst/>
            <a:gdLst/>
            <a:ahLst/>
            <a:cxnLst/>
            <a:rect r="r" b="b" t="t" l="l"/>
            <a:pathLst>
              <a:path h="6776954" w="11331191">
                <a:moveTo>
                  <a:pt x="0" y="0"/>
                </a:moveTo>
                <a:lnTo>
                  <a:pt x="11331190" y="0"/>
                </a:lnTo>
                <a:lnTo>
                  <a:pt x="11331190" y="6776954"/>
                </a:lnTo>
                <a:lnTo>
                  <a:pt x="0" y="677695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78100" y="493118"/>
            <a:ext cx="653180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JSON COMPLETO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49473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0839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47588" y="1973060"/>
            <a:ext cx="8392824" cy="7715238"/>
          </a:xfrm>
          <a:custGeom>
            <a:avLst/>
            <a:gdLst/>
            <a:ahLst/>
            <a:cxnLst/>
            <a:rect r="r" b="b" t="t" l="l"/>
            <a:pathLst>
              <a:path h="7715238" w="8392824">
                <a:moveTo>
                  <a:pt x="0" y="0"/>
                </a:moveTo>
                <a:lnTo>
                  <a:pt x="8392824" y="0"/>
                </a:lnTo>
                <a:lnTo>
                  <a:pt x="8392824" y="7715238"/>
                </a:lnTo>
                <a:lnTo>
                  <a:pt x="0" y="7715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78100" y="493118"/>
            <a:ext cx="653180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JSON COMPLETO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4394027" y="-5680383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201811" y="8234047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2" y="0"/>
                </a:lnTo>
                <a:lnTo>
                  <a:pt x="7719112" y="6189323"/>
                </a:lnTo>
                <a:lnTo>
                  <a:pt x="0" y="6189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2698738" y="2234994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4439865" y="-1830070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49473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0839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78100" y="493118"/>
            <a:ext cx="653180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JSON COMPLETO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17301" y="3319780"/>
            <a:ext cx="1125339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En mi Json tengo 4 móviles, que son de la misma marca, pero cambia el color.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También tengo a dos usuarios que son Juan y María y aparece su información personal y su historial de compra.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783740" y="2021026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173438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860492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77156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7364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4656" y="2070475"/>
            <a:ext cx="7910623" cy="7187825"/>
          </a:xfrm>
          <a:custGeom>
            <a:avLst/>
            <a:gdLst/>
            <a:ahLst/>
            <a:cxnLst/>
            <a:rect r="r" b="b" t="t" l="l"/>
            <a:pathLst>
              <a:path h="7187825" w="7910623">
                <a:moveTo>
                  <a:pt x="0" y="0"/>
                </a:moveTo>
                <a:lnTo>
                  <a:pt x="7910623" y="0"/>
                </a:lnTo>
                <a:lnTo>
                  <a:pt x="7910623" y="7187825"/>
                </a:lnTo>
                <a:lnTo>
                  <a:pt x="0" y="71878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38208" y="532526"/>
            <a:ext cx="6411585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BBDD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61986" y="3362960"/>
            <a:ext cx="566171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Creamos la base de datos y las siguientes tablas: tienda, usuarios y categorías.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783740" y="2021026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173438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860492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77156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7364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597604"/>
            <a:ext cx="9227672" cy="7091792"/>
          </a:xfrm>
          <a:custGeom>
            <a:avLst/>
            <a:gdLst/>
            <a:ahLst/>
            <a:cxnLst/>
            <a:rect r="r" b="b" t="t" l="l"/>
            <a:pathLst>
              <a:path h="7091792" w="9227672">
                <a:moveTo>
                  <a:pt x="0" y="0"/>
                </a:moveTo>
                <a:lnTo>
                  <a:pt x="9227672" y="0"/>
                </a:lnTo>
                <a:lnTo>
                  <a:pt x="9227672" y="7091792"/>
                </a:lnTo>
                <a:lnTo>
                  <a:pt x="0" y="70917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38208" y="532526"/>
            <a:ext cx="6411585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BBDD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27358" y="3362960"/>
            <a:ext cx="612931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Creamos dos tablas más, que son: Productos y direcciones.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4919325" y="2021026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173438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860492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77156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7364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2318650"/>
            <a:ext cx="10387921" cy="5337971"/>
          </a:xfrm>
          <a:custGeom>
            <a:avLst/>
            <a:gdLst/>
            <a:ahLst/>
            <a:cxnLst/>
            <a:rect r="r" b="b" t="t" l="l"/>
            <a:pathLst>
              <a:path h="5337971" w="10387921">
                <a:moveTo>
                  <a:pt x="0" y="0"/>
                </a:moveTo>
                <a:lnTo>
                  <a:pt x="10387921" y="0"/>
                </a:lnTo>
                <a:lnTo>
                  <a:pt x="10387921" y="5337971"/>
                </a:lnTo>
                <a:lnTo>
                  <a:pt x="0" y="53379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38208" y="532526"/>
            <a:ext cx="6411585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BBDD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42511" y="2781568"/>
            <a:ext cx="541678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Creamos también la tabla Historial compras y hacemos los select de usuarios y productos para que nos salga todo de esas tablas.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911452" y="2131129"/>
            <a:ext cx="20334711" cy="17793686"/>
            <a:chOff x="0" y="0"/>
            <a:chExt cx="27112947" cy="23724914"/>
          </a:xfrm>
        </p:grpSpPr>
        <p:sp>
          <p:nvSpPr>
            <p:cNvPr name="Freeform 6" id="6"/>
            <p:cNvSpPr/>
            <p:nvPr/>
          </p:nvSpPr>
          <p:spPr>
            <a:xfrm flipH="false" flipV="false" rot="-6399961">
              <a:off x="4608237" y="390359"/>
              <a:ext cx="17896473" cy="22944197"/>
            </a:xfrm>
            <a:custGeom>
              <a:avLst/>
              <a:gdLst/>
              <a:ahLst/>
              <a:cxnLst/>
              <a:rect r="r" b="b" t="t" l="l"/>
              <a:pathLst>
                <a:path h="22944197" w="17896473">
                  <a:moveTo>
                    <a:pt x="0" y="0"/>
                  </a:moveTo>
                  <a:lnTo>
                    <a:pt x="17896473" y="0"/>
                  </a:lnTo>
                  <a:lnTo>
                    <a:pt x="17896473" y="22944196"/>
                  </a:lnTo>
                  <a:lnTo>
                    <a:pt x="0" y="22944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152730" y="8698015"/>
              <a:ext cx="2621954" cy="2512309"/>
            </a:xfrm>
            <a:custGeom>
              <a:avLst/>
              <a:gdLst/>
              <a:ahLst/>
              <a:cxnLst/>
              <a:rect r="r" b="b" t="t" l="l"/>
              <a:pathLst>
                <a:path h="2512309" w="2621954">
                  <a:moveTo>
                    <a:pt x="0" y="0"/>
                  </a:moveTo>
                  <a:lnTo>
                    <a:pt x="2621954" y="0"/>
                  </a:lnTo>
                  <a:lnTo>
                    <a:pt x="2621954" y="2512309"/>
                  </a:lnTo>
                  <a:lnTo>
                    <a:pt x="0" y="2512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402136" y="8698015"/>
              <a:ext cx="2621954" cy="2512309"/>
            </a:xfrm>
            <a:custGeom>
              <a:avLst/>
              <a:gdLst/>
              <a:ahLst/>
              <a:cxnLst/>
              <a:rect r="r" b="b" t="t" l="l"/>
              <a:pathLst>
                <a:path h="2512309" w="2621954">
                  <a:moveTo>
                    <a:pt x="0" y="0"/>
                  </a:moveTo>
                  <a:lnTo>
                    <a:pt x="2621954" y="0"/>
                  </a:lnTo>
                  <a:lnTo>
                    <a:pt x="2621954" y="2512309"/>
                  </a:lnTo>
                  <a:lnTo>
                    <a:pt x="0" y="2512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77156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7364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3404" y="2600345"/>
            <a:ext cx="7773127" cy="5086310"/>
          </a:xfrm>
          <a:custGeom>
            <a:avLst/>
            <a:gdLst/>
            <a:ahLst/>
            <a:cxnLst/>
            <a:rect r="r" b="b" t="t" l="l"/>
            <a:pathLst>
              <a:path h="5086310" w="7773127">
                <a:moveTo>
                  <a:pt x="0" y="0"/>
                </a:moveTo>
                <a:lnTo>
                  <a:pt x="7773127" y="0"/>
                </a:lnTo>
                <a:lnTo>
                  <a:pt x="7773127" y="5086310"/>
                </a:lnTo>
                <a:lnTo>
                  <a:pt x="0" y="508631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121322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38208" y="532526"/>
            <a:ext cx="6411585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BBDD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09863" y="3919855"/>
            <a:ext cx="64410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Cuando hacemos el select de usuarios nos sale el id del usuario, su nombre y su correo.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2706408" y="5319147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024157" y="885825"/>
            <a:ext cx="3759549" cy="131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2"/>
              </a:lnSpc>
            </a:pPr>
            <a:r>
              <a:rPr lang="en-US" sz="7701" spc="723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ÍNDICE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934146" y="3081532"/>
            <a:ext cx="9543981" cy="6008765"/>
            <a:chOff x="0" y="0"/>
            <a:chExt cx="12725308" cy="801168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9664286" cy="8087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Instrucciones del proyecto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Objetivos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MockUp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 strike="noStrike" u="none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Diagrama de clases Inicial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 strike="noStrike" u="none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Diagrama de clases Final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 strike="noStrike" u="none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JSon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 strike="noStrike" u="none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Conexión BBDD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 strike="noStrike" u="none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Java Swing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 strike="noStrike" u="none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GitHub</a:t>
              </a:r>
            </a:p>
            <a:p>
              <a:pPr algn="l" marL="741495" indent="-370748" lvl="1">
                <a:lnSpc>
                  <a:spcPts val="4808"/>
                </a:lnSpc>
                <a:buFont typeface="Arial"/>
                <a:buChar char="•"/>
              </a:pPr>
              <a:r>
                <a:rPr lang="en-US" sz="3434" spc="75" strike="noStrike" u="none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Conclusiones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167284" y="-76200"/>
              <a:ext cx="2558024" cy="8087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04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05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06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07-10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11-15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16-20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21-29</a:t>
              </a:r>
            </a:p>
            <a:p>
              <a:pPr algn="ctr">
                <a:lnSpc>
                  <a:spcPts val="4808"/>
                </a:lnSpc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30</a:t>
              </a:r>
            </a:p>
            <a:p>
              <a:pPr algn="ctr" marL="0" indent="0" lvl="0">
                <a:lnSpc>
                  <a:spcPts val="4808"/>
                </a:lnSpc>
                <a:spcBef>
                  <a:spcPct val="0"/>
                </a:spcBef>
              </a:pPr>
              <a:r>
                <a:rPr lang="en-US" b="true" sz="3434" spc="7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31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783740" y="2021026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173438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860492" y="861010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77156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73642" y="731590"/>
            <a:ext cx="838406" cy="594220"/>
          </a:xfrm>
          <a:custGeom>
            <a:avLst/>
            <a:gdLst/>
            <a:ahLst/>
            <a:cxnLst/>
            <a:rect r="r" b="b" t="t" l="l"/>
            <a:pathLst>
              <a:path h="594220" w="838406">
                <a:moveTo>
                  <a:pt x="0" y="0"/>
                </a:moveTo>
                <a:lnTo>
                  <a:pt x="838406" y="0"/>
                </a:lnTo>
                <a:lnTo>
                  <a:pt x="838406" y="594220"/>
                </a:lnTo>
                <a:lnTo>
                  <a:pt x="0" y="594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3523682"/>
            <a:ext cx="7903625" cy="2972439"/>
          </a:xfrm>
          <a:custGeom>
            <a:avLst/>
            <a:gdLst/>
            <a:ahLst/>
            <a:cxnLst/>
            <a:rect r="r" b="b" t="t" l="l"/>
            <a:pathLst>
              <a:path h="2972439" w="7903625">
                <a:moveTo>
                  <a:pt x="0" y="0"/>
                </a:moveTo>
                <a:lnTo>
                  <a:pt x="7903625" y="0"/>
                </a:lnTo>
                <a:lnTo>
                  <a:pt x="7903625" y="2972439"/>
                </a:lnTo>
                <a:lnTo>
                  <a:pt x="0" y="297243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3952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38208" y="532526"/>
            <a:ext cx="6411585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BBDD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72324" y="3786257"/>
            <a:ext cx="738697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Cuando hacemos el select de productos nos sale el id del producto, su nombre, su precio, el inventario y el id de la categoría.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73850" y="2249926"/>
            <a:ext cx="6202118" cy="5787148"/>
          </a:xfrm>
          <a:custGeom>
            <a:avLst/>
            <a:gdLst/>
            <a:ahLst/>
            <a:cxnLst/>
            <a:rect r="r" b="b" t="t" l="l"/>
            <a:pathLst>
              <a:path h="5787148" w="6202118">
                <a:moveTo>
                  <a:pt x="0" y="0"/>
                </a:moveTo>
                <a:lnTo>
                  <a:pt x="6202118" y="0"/>
                </a:lnTo>
                <a:lnTo>
                  <a:pt x="6202118" y="5787148"/>
                </a:lnTo>
                <a:lnTo>
                  <a:pt x="0" y="578714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9863" y="3919855"/>
            <a:ext cx="64410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Cuando pulsamos Usuarios nos aparece la información de los dos usuarios que tengo.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94418" y="2243142"/>
            <a:ext cx="6234103" cy="5800717"/>
          </a:xfrm>
          <a:custGeom>
            <a:avLst/>
            <a:gdLst/>
            <a:ahLst/>
            <a:cxnLst/>
            <a:rect r="r" b="b" t="t" l="l"/>
            <a:pathLst>
              <a:path h="5800717" w="6234103">
                <a:moveTo>
                  <a:pt x="0" y="0"/>
                </a:moveTo>
                <a:lnTo>
                  <a:pt x="6234104" y="0"/>
                </a:lnTo>
                <a:lnTo>
                  <a:pt x="6234104" y="5800716"/>
                </a:lnTo>
                <a:lnTo>
                  <a:pt x="0" y="580071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4436" y="3319780"/>
            <a:ext cx="644104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Cuando pulsamos Nuestros Productos nos aparece la información de los cuatro productos que tengo, que son los iPhone 15, de diferente color, pero mismo precio.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78636" y="2248793"/>
            <a:ext cx="6192546" cy="5789415"/>
          </a:xfrm>
          <a:custGeom>
            <a:avLst/>
            <a:gdLst/>
            <a:ahLst/>
            <a:cxnLst/>
            <a:rect r="r" b="b" t="t" l="l"/>
            <a:pathLst>
              <a:path h="5789415" w="6192546">
                <a:moveTo>
                  <a:pt x="0" y="0"/>
                </a:moveTo>
                <a:lnTo>
                  <a:pt x="6192546" y="0"/>
                </a:lnTo>
                <a:lnTo>
                  <a:pt x="6192546" y="5789414"/>
                </a:lnTo>
                <a:lnTo>
                  <a:pt x="0" y="578941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27810" y="3619817"/>
            <a:ext cx="7760926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Cuando pulsamos Historial nos aparece todo el historial completo, con el ID de la compra, el usuario que ha realizado dicha compra, el producto y la fecha.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95069" y="2247660"/>
            <a:ext cx="6171828" cy="5791679"/>
          </a:xfrm>
          <a:custGeom>
            <a:avLst/>
            <a:gdLst/>
            <a:ahLst/>
            <a:cxnLst/>
            <a:rect r="r" b="b" t="t" l="l"/>
            <a:pathLst>
              <a:path h="5791679" w="6171828">
                <a:moveTo>
                  <a:pt x="0" y="0"/>
                </a:moveTo>
                <a:lnTo>
                  <a:pt x="6171828" y="0"/>
                </a:lnTo>
                <a:lnTo>
                  <a:pt x="6171828" y="5791680"/>
                </a:lnTo>
                <a:lnTo>
                  <a:pt x="0" y="5791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31204" y="4219892"/>
            <a:ext cx="64410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Cuando pulsamos Categoría nos aparece la única categoría que tengo que es Electrónica.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49869" y="2247660"/>
            <a:ext cx="6026477" cy="5791679"/>
          </a:xfrm>
          <a:custGeom>
            <a:avLst/>
            <a:gdLst/>
            <a:ahLst/>
            <a:cxnLst/>
            <a:rect r="r" b="b" t="t" l="l"/>
            <a:pathLst>
              <a:path h="5791679" w="6026477">
                <a:moveTo>
                  <a:pt x="0" y="0"/>
                </a:moveTo>
                <a:lnTo>
                  <a:pt x="6026477" y="0"/>
                </a:lnTo>
                <a:lnTo>
                  <a:pt x="6026477" y="5791680"/>
                </a:lnTo>
                <a:lnTo>
                  <a:pt x="0" y="579168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9863" y="3919855"/>
            <a:ext cx="644104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Aquí tenemos la otra clase, llamada Compra, en la que vemos el ID del Usuario, el ID del producto y la cantidad.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8877" y="2424364"/>
            <a:ext cx="8098933" cy="5438273"/>
          </a:xfrm>
          <a:custGeom>
            <a:avLst/>
            <a:gdLst/>
            <a:ahLst/>
            <a:cxnLst/>
            <a:rect r="r" b="b" t="t" l="l"/>
            <a:pathLst>
              <a:path h="5438273" w="8098933">
                <a:moveTo>
                  <a:pt x="0" y="0"/>
                </a:moveTo>
                <a:lnTo>
                  <a:pt x="8098933" y="0"/>
                </a:lnTo>
                <a:lnTo>
                  <a:pt x="8098933" y="5438272"/>
                </a:lnTo>
                <a:lnTo>
                  <a:pt x="0" y="54382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14834" y="3319780"/>
            <a:ext cx="644104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Esto es lo que aparece por pantalla al usar las clases. Vemos que está bien conectado a la base de datos. Aparecen los productos, los usuarios con su información, etc.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4176246" y="2246166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153828"/>
            <a:ext cx="16230600" cy="668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CLASE MAINWINDOW:</a:t>
            </a:r>
          </a:p>
          <a:p>
            <a:pPr algn="ctr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Los métodos que he utilizado en mi clase son: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-Mostrar usuarios: se conecta a la base de datos para  obtener información sobre los usuarios. Si no hay usuarios, muestra un mensaje indicándolo; si los hay, muestra la información de cada usuario.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-Mostrar productos: se conecta a la base de datos para obtener información sobre los productos. Si no hay productos, muestra un mensaje indicando que no se encontraron; si hay, muestra los detalles de cada producto.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-Mostrar historial: se conecta a la base de datos para obtener los datos de las compras realizadas (ID de compra, usuario, producto, cantidad y fecha). Muestra los en textarea, al igual que los demás.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-Mostrar categorías: se conecta a la base de datos para obtener información sobre las categorías de productos (ID y nombre). Si no hay categorías, muestra un mensaje indicando que no hay registros. Si hay categorías las muestra en el textarea.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354226"/>
            <a:ext cx="16230600" cy="5731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8"/>
              </a:lnSpc>
            </a:pPr>
            <a:r>
              <a:rPr lang="en-US" sz="2356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CLASE COMPRA:</a:t>
            </a:r>
          </a:p>
          <a:p>
            <a:pPr algn="ctr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  <a:r>
              <a:rPr lang="en-US" sz="2356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Los métodos que he utilizado en mi clase son: Buscar producto por ID, buscar Usuario por ID y buscar Cantidad por ID.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Estos métodos realizan búsquedas en la base de datos utilizando el ID de un producto o usuario. Si la entrada es válida, realizan una consulta SQL para obtener la información correspondiente.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  <a:r>
              <a:rPr lang="en-US" sz="2356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El método Buscar producto por ID busca el producto por su ID y muestra su nombre si lo encuentra. Buscar Usuario por ID sigue el mismo proceso, pero para byscar un usuario y mostrar su nombre y correo. Y el método Buscar cantidad por Id busca la cantidad disponible de un producto en el inventario por su ID y muestra la cantidad.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093483" y="2395451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4"/>
                </a:lnTo>
                <a:lnTo>
                  <a:pt x="0" y="1769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574826" y="519078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5417" y="558486"/>
            <a:ext cx="1200083" cy="940429"/>
          </a:xfrm>
          <a:custGeom>
            <a:avLst/>
            <a:gdLst/>
            <a:ahLst/>
            <a:cxnLst/>
            <a:rect r="r" b="b" t="t" l="l"/>
            <a:pathLst>
              <a:path h="940429" w="1200083">
                <a:moveTo>
                  <a:pt x="0" y="0"/>
                </a:moveTo>
                <a:lnTo>
                  <a:pt x="1200083" y="0"/>
                </a:lnTo>
                <a:lnTo>
                  <a:pt x="1200083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63108" y="493118"/>
            <a:ext cx="59617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JAVA EN SWING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920375"/>
            <a:ext cx="16230600" cy="458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CLASE CONEXIÓN: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La clase Conexion conecta el programa con la base de datos MySQL, permitiendo realizar varias operaciones. El método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getConnection()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 establece la conexión usando la información de acceso (usuario, contraseña y URL), y si ocurre algún error, lo muestra. El método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closeConnection()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 cierra la conexión cuando ya no se necesita. Existen varios métodos, como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insertTienda()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insertCategoria()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insertProducto()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, permiten insertar datos en las tablas de la base de datos de manera segura. Además,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verificarProductoExiste()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 revisa si un producto con un ID específico ya está en la base de datos, e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insertHistorialCompra()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 guarda un registro de compras, asegurándose previamente de que el producto exista. El método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lecturaJSON()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 lee un archivo JSON y guarda la información sobre la tienda, productos, usuarios y compras en la base de datos, mientras que </a:t>
            </a:r>
            <a:r>
              <a:rPr lang="en-US" sz="2400" b="true">
                <a:solidFill>
                  <a:srgbClr val="15254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datosRepetidos()</a:t>
            </a:r>
            <a:r>
              <a:rPr lang="en-US" sz="24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 verifica si ya existen registros en la tabla de compras.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1515" y="0"/>
            <a:ext cx="7486485" cy="10287000"/>
          </a:xfrm>
          <a:custGeom>
            <a:avLst/>
            <a:gdLst/>
            <a:ahLst/>
            <a:cxnLst/>
            <a:rect r="r" b="b" t="t" l="l"/>
            <a:pathLst>
              <a:path h="10287000" w="7486485">
                <a:moveTo>
                  <a:pt x="0" y="0"/>
                </a:moveTo>
                <a:lnTo>
                  <a:pt x="7486485" y="0"/>
                </a:lnTo>
                <a:lnTo>
                  <a:pt x="74864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685" t="0" r="-726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3142738" y="-76939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904222" y="1615133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INSTRUCCIONES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904222" y="4082358"/>
            <a:ext cx="9149532" cy="529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</a:t>
            </a: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 debe desarrollar un aplicativo donde recopile esos datos y muestre:</a:t>
            </a:r>
          </a:p>
          <a:p>
            <a:pPr algn="l" marL="646512" indent="-323256" lvl="1">
              <a:lnSpc>
                <a:spcPts val="4192"/>
              </a:lnSpc>
              <a:buFont typeface="Arial"/>
              <a:buChar char="•"/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 datos personales del usuario</a:t>
            </a:r>
          </a:p>
          <a:p>
            <a:pPr algn="l" marL="646512" indent="-323256" lvl="1">
              <a:lnSpc>
                <a:spcPts val="4192"/>
              </a:lnSpc>
              <a:buFont typeface="Arial"/>
              <a:buChar char="•"/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 producto dependiendo de su categoría</a:t>
            </a:r>
          </a:p>
          <a:p>
            <a:pPr algn="l" marL="646512" indent="-323256" lvl="1">
              <a:lnSpc>
                <a:spcPts val="4192"/>
              </a:lnSpc>
              <a:buFont typeface="Arial"/>
              <a:buChar char="•"/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 históricos de compras</a:t>
            </a:r>
          </a:p>
          <a:p>
            <a:pPr algn="l">
              <a:lnSpc>
                <a:spcPts val="4192"/>
              </a:lnSpc>
            </a:pPr>
          </a:p>
          <a:p>
            <a:pPr algn="l">
              <a:lnSpc>
                <a:spcPts val="4192"/>
              </a:lnSpc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aplicativo debe ser capaz de hacer una compra de un producto y guardar la información en el historial de compras de ese usuario.</a:t>
            </a:r>
          </a:p>
          <a:p>
            <a:pPr algn="l">
              <a:lnSpc>
                <a:spcPts val="419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04222" y="2444870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DEL PROYECTO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0651" y="493118"/>
            <a:ext cx="282669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GITHUB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591191" y="558486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57349" y="597893"/>
            <a:ext cx="940429" cy="940429"/>
          </a:xfrm>
          <a:custGeom>
            <a:avLst/>
            <a:gdLst/>
            <a:ahLst/>
            <a:cxnLst/>
            <a:rect r="r" b="b" t="t" l="l"/>
            <a:pathLst>
              <a:path h="940429" w="940429">
                <a:moveTo>
                  <a:pt x="0" y="0"/>
                </a:moveTo>
                <a:lnTo>
                  <a:pt x="940429" y="0"/>
                </a:lnTo>
                <a:lnTo>
                  <a:pt x="940429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48763" y="3038657"/>
            <a:ext cx="11790474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Mi GitHub es: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  <a:hlinkClick r:id="rId12" tooltip="https://github.com/andrearodriguez7/TiendaTecnologica_RodriguezGonzalezAndrea.git"/>
              </a:rPr>
              <a:t>https://github.com/andrearodriguez7/TiendaTecnologica_RodriguezGonzalezAndrea.git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048396" y="4387531"/>
            <a:ext cx="12626608" cy="4519360"/>
            <a:chOff x="0" y="0"/>
            <a:chExt cx="4091622" cy="1464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91622" cy="1464488"/>
            </a:xfrm>
            <a:custGeom>
              <a:avLst/>
              <a:gdLst/>
              <a:ahLst/>
              <a:cxnLst/>
              <a:rect r="r" b="b" t="t" l="l"/>
              <a:pathLst>
                <a:path h="1464488" w="4091622">
                  <a:moveTo>
                    <a:pt x="23913" y="0"/>
                  </a:moveTo>
                  <a:lnTo>
                    <a:pt x="4067709" y="0"/>
                  </a:lnTo>
                  <a:cubicBezTo>
                    <a:pt x="4074051" y="0"/>
                    <a:pt x="4080133" y="2519"/>
                    <a:pt x="4084618" y="7004"/>
                  </a:cubicBezTo>
                  <a:cubicBezTo>
                    <a:pt x="4089102" y="11488"/>
                    <a:pt x="4091622" y="17571"/>
                    <a:pt x="4091622" y="23913"/>
                  </a:cubicBezTo>
                  <a:lnTo>
                    <a:pt x="4091622" y="1440575"/>
                  </a:lnTo>
                  <a:cubicBezTo>
                    <a:pt x="4091622" y="1453782"/>
                    <a:pt x="4080916" y="1464488"/>
                    <a:pt x="4067709" y="1464488"/>
                  </a:cubicBezTo>
                  <a:lnTo>
                    <a:pt x="23913" y="1464488"/>
                  </a:lnTo>
                  <a:cubicBezTo>
                    <a:pt x="17571" y="1464488"/>
                    <a:pt x="11488" y="1461968"/>
                    <a:pt x="7004" y="1457484"/>
                  </a:cubicBezTo>
                  <a:cubicBezTo>
                    <a:pt x="2519" y="1452999"/>
                    <a:pt x="0" y="1446917"/>
                    <a:pt x="0" y="1440575"/>
                  </a:cubicBezTo>
                  <a:lnTo>
                    <a:pt x="0" y="23913"/>
                  </a:lnTo>
                  <a:cubicBezTo>
                    <a:pt x="0" y="17571"/>
                    <a:pt x="2519" y="11488"/>
                    <a:pt x="7004" y="7004"/>
                  </a:cubicBezTo>
                  <a:cubicBezTo>
                    <a:pt x="11488" y="2519"/>
                    <a:pt x="17571" y="0"/>
                    <a:pt x="23913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4091622" cy="1454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2161477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PROYECTO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331740"/>
            <a:ext cx="7729731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CONCLUSIONES DEL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8111" y="4907366"/>
            <a:ext cx="11187178" cy="341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6"/>
              </a:lnSpc>
            </a:pPr>
            <a:r>
              <a:rPr lang="en-US" sz="3254" spc="13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trabajo ha sido el que más trabajo me ha costado realizar de todos. He tenido que pedir ayuda a compañeros y mirar por internet ya que algunas cosas no me salían. Lo que no he conseguido hacer es poner las fotos, lo he intentando pero no lo conseguía de ninguna forma.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0771211" y="-3645091"/>
            <a:ext cx="18437794" cy="14783758"/>
          </a:xfrm>
          <a:custGeom>
            <a:avLst/>
            <a:gdLst/>
            <a:ahLst/>
            <a:cxnLst/>
            <a:rect r="r" b="b" t="t" l="l"/>
            <a:pathLst>
              <a:path h="14783758" w="18437794">
                <a:moveTo>
                  <a:pt x="0" y="0"/>
                </a:moveTo>
                <a:lnTo>
                  <a:pt x="18437794" y="0"/>
                </a:lnTo>
                <a:lnTo>
                  <a:pt x="18437794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904222" y="1542848"/>
            <a:ext cx="966353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904222" y="4319775"/>
            <a:ext cx="9034884" cy="159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05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ESPERO QUE LE HAYA GUSTADO</a:t>
            </a:r>
          </a:p>
          <a:p>
            <a:pPr algn="l">
              <a:lnSpc>
                <a:spcPts val="4278"/>
              </a:lnSpc>
            </a:pPr>
          </a:p>
          <a:p>
            <a:pPr algn="l">
              <a:lnSpc>
                <a:spcPts val="4278"/>
              </a:lnSpc>
            </a:pPr>
            <a:r>
              <a:rPr lang="en-US" sz="305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 tiene alguna duda no dude en preguntarme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4222" y="8084826"/>
            <a:ext cx="5021025" cy="51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05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Andrea Rodríguez González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04746" y="2202224"/>
            <a:ext cx="3606251" cy="2972871"/>
            <a:chOff x="0" y="0"/>
            <a:chExt cx="812800" cy="6700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55817" y="0"/>
                  </a:moveTo>
                  <a:lnTo>
                    <a:pt x="756983" y="0"/>
                  </a:lnTo>
                  <a:cubicBezTo>
                    <a:pt x="787810" y="0"/>
                    <a:pt x="812800" y="24990"/>
                    <a:pt x="812800" y="55817"/>
                  </a:cubicBezTo>
                  <a:lnTo>
                    <a:pt x="812800" y="614228"/>
                  </a:lnTo>
                  <a:cubicBezTo>
                    <a:pt x="812800" y="645055"/>
                    <a:pt x="787810" y="670045"/>
                    <a:pt x="756983" y="670045"/>
                  </a:cubicBezTo>
                  <a:lnTo>
                    <a:pt x="55817" y="670045"/>
                  </a:lnTo>
                  <a:cubicBezTo>
                    <a:pt x="24990" y="670045"/>
                    <a:pt x="0" y="645055"/>
                    <a:pt x="0" y="614228"/>
                  </a:cubicBezTo>
                  <a:lnTo>
                    <a:pt x="0" y="55817"/>
                  </a:lnTo>
                  <a:cubicBezTo>
                    <a:pt x="0" y="24990"/>
                    <a:pt x="24990" y="0"/>
                    <a:pt x="5581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40449" y="2202224"/>
            <a:ext cx="3606251" cy="2972871"/>
            <a:chOff x="0" y="0"/>
            <a:chExt cx="812800" cy="670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55817" y="0"/>
                  </a:moveTo>
                  <a:lnTo>
                    <a:pt x="756983" y="0"/>
                  </a:lnTo>
                  <a:cubicBezTo>
                    <a:pt x="787810" y="0"/>
                    <a:pt x="812800" y="24990"/>
                    <a:pt x="812800" y="55817"/>
                  </a:cubicBezTo>
                  <a:lnTo>
                    <a:pt x="812800" y="614228"/>
                  </a:lnTo>
                  <a:cubicBezTo>
                    <a:pt x="812800" y="645055"/>
                    <a:pt x="787810" y="670045"/>
                    <a:pt x="756983" y="670045"/>
                  </a:cubicBezTo>
                  <a:lnTo>
                    <a:pt x="55817" y="670045"/>
                  </a:lnTo>
                  <a:cubicBezTo>
                    <a:pt x="24990" y="670045"/>
                    <a:pt x="0" y="645055"/>
                    <a:pt x="0" y="614228"/>
                  </a:cubicBezTo>
                  <a:lnTo>
                    <a:pt x="0" y="55817"/>
                  </a:lnTo>
                  <a:cubicBezTo>
                    <a:pt x="0" y="24990"/>
                    <a:pt x="24990" y="0"/>
                    <a:pt x="5581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05598" y="6266998"/>
            <a:ext cx="3606251" cy="2972871"/>
            <a:chOff x="0" y="0"/>
            <a:chExt cx="812800" cy="670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55817" y="0"/>
                  </a:moveTo>
                  <a:lnTo>
                    <a:pt x="756983" y="0"/>
                  </a:lnTo>
                  <a:cubicBezTo>
                    <a:pt x="787810" y="0"/>
                    <a:pt x="812800" y="24990"/>
                    <a:pt x="812800" y="55817"/>
                  </a:cubicBezTo>
                  <a:lnTo>
                    <a:pt x="812800" y="614228"/>
                  </a:lnTo>
                  <a:cubicBezTo>
                    <a:pt x="812800" y="645055"/>
                    <a:pt x="787810" y="670045"/>
                    <a:pt x="756983" y="670045"/>
                  </a:cubicBezTo>
                  <a:lnTo>
                    <a:pt x="55817" y="670045"/>
                  </a:lnTo>
                  <a:cubicBezTo>
                    <a:pt x="24990" y="670045"/>
                    <a:pt x="0" y="645055"/>
                    <a:pt x="0" y="614228"/>
                  </a:cubicBezTo>
                  <a:lnTo>
                    <a:pt x="0" y="55817"/>
                  </a:lnTo>
                  <a:cubicBezTo>
                    <a:pt x="0" y="24990"/>
                    <a:pt x="24990" y="0"/>
                    <a:pt x="5581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983283" y="157249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70013" y="2536696"/>
            <a:ext cx="3075717" cy="46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b="true" sz="2707" spc="2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05716" y="2536696"/>
            <a:ext cx="3075717" cy="46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b="true" sz="2707" spc="2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70865" y="6601471"/>
            <a:ext cx="3075717" cy="46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b="true" sz="2707" spc="2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03447" y="1370087"/>
            <a:ext cx="1408849" cy="139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b="true" sz="8086" spc="76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39150" y="1370087"/>
            <a:ext cx="1408849" cy="139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b="true" sz="8086" spc="76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04299" y="5434861"/>
            <a:ext cx="1621725" cy="139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b="true" sz="8086" spc="76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43045" y="3314820"/>
            <a:ext cx="3201059" cy="212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spc="4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</a:t>
            </a:r>
            <a:r>
              <a:rPr lang="en-US" sz="2000" spc="4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diagrama de clases antes de modelar el aplicativo y un diagrama de clases generado por ingeniería inversa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230708" y="7389119"/>
            <a:ext cx="2156030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</a:t>
            </a:r>
            <a:r>
              <a:rPr lang="en-US" sz="2100" spc="46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 json completo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AutoShape 20" id="20"/>
          <p:cNvSpPr/>
          <p:nvPr/>
        </p:nvSpPr>
        <p:spPr>
          <a:xfrm flipV="true">
            <a:off x="3648031" y="3177283"/>
            <a:ext cx="3319681" cy="0"/>
          </a:xfrm>
          <a:prstGeom prst="line">
            <a:avLst/>
          </a:prstGeom>
          <a:ln cap="flat" w="2857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7483734" y="3177283"/>
            <a:ext cx="3319681" cy="0"/>
          </a:xfrm>
          <a:prstGeom prst="line">
            <a:avLst/>
          </a:prstGeom>
          <a:ln cap="flat" w="2857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3648883" y="7242057"/>
            <a:ext cx="3319681" cy="0"/>
          </a:xfrm>
          <a:prstGeom prst="line">
            <a:avLst/>
          </a:prstGeom>
          <a:ln cap="flat" w="2857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9142637">
            <a:off x="12629292" y="7616757"/>
            <a:ext cx="11317416" cy="9074510"/>
          </a:xfrm>
          <a:custGeom>
            <a:avLst/>
            <a:gdLst/>
            <a:ahLst/>
            <a:cxnLst/>
            <a:rect r="r" b="b" t="t" l="l"/>
            <a:pathLst>
              <a:path h="9074510" w="11317416">
                <a:moveTo>
                  <a:pt x="0" y="0"/>
                </a:moveTo>
                <a:lnTo>
                  <a:pt x="11317416" y="0"/>
                </a:lnTo>
                <a:lnTo>
                  <a:pt x="11317416" y="9074510"/>
                </a:lnTo>
                <a:lnTo>
                  <a:pt x="0" y="907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9" id="29"/>
          <p:cNvGrpSpPr/>
          <p:nvPr/>
        </p:nvGrpSpPr>
        <p:grpSpPr>
          <a:xfrm rot="0">
            <a:off x="7340449" y="6353583"/>
            <a:ext cx="3606251" cy="2972871"/>
            <a:chOff x="0" y="0"/>
            <a:chExt cx="812800" cy="67004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55817" y="0"/>
                  </a:moveTo>
                  <a:lnTo>
                    <a:pt x="756983" y="0"/>
                  </a:lnTo>
                  <a:cubicBezTo>
                    <a:pt x="787810" y="0"/>
                    <a:pt x="812800" y="24990"/>
                    <a:pt x="812800" y="55817"/>
                  </a:cubicBezTo>
                  <a:lnTo>
                    <a:pt x="812800" y="614228"/>
                  </a:lnTo>
                  <a:cubicBezTo>
                    <a:pt x="812800" y="645055"/>
                    <a:pt x="787810" y="670045"/>
                    <a:pt x="756983" y="670045"/>
                  </a:cubicBezTo>
                  <a:lnTo>
                    <a:pt x="55817" y="670045"/>
                  </a:lnTo>
                  <a:cubicBezTo>
                    <a:pt x="24990" y="670045"/>
                    <a:pt x="0" y="645055"/>
                    <a:pt x="0" y="614228"/>
                  </a:cubicBezTo>
                  <a:lnTo>
                    <a:pt x="0" y="55817"/>
                  </a:lnTo>
                  <a:cubicBezTo>
                    <a:pt x="0" y="24990"/>
                    <a:pt x="24990" y="0"/>
                    <a:pt x="5581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176151" y="6353583"/>
            <a:ext cx="3606251" cy="2972871"/>
            <a:chOff x="0" y="0"/>
            <a:chExt cx="812800" cy="67004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55817" y="0"/>
                  </a:moveTo>
                  <a:lnTo>
                    <a:pt x="756983" y="0"/>
                  </a:lnTo>
                  <a:cubicBezTo>
                    <a:pt x="787810" y="0"/>
                    <a:pt x="812800" y="24990"/>
                    <a:pt x="812800" y="55817"/>
                  </a:cubicBezTo>
                  <a:lnTo>
                    <a:pt x="812800" y="614228"/>
                  </a:lnTo>
                  <a:cubicBezTo>
                    <a:pt x="812800" y="645055"/>
                    <a:pt x="787810" y="670045"/>
                    <a:pt x="756983" y="670045"/>
                  </a:cubicBezTo>
                  <a:lnTo>
                    <a:pt x="55817" y="670045"/>
                  </a:lnTo>
                  <a:cubicBezTo>
                    <a:pt x="24990" y="670045"/>
                    <a:pt x="0" y="645055"/>
                    <a:pt x="0" y="614228"/>
                  </a:cubicBezTo>
                  <a:lnTo>
                    <a:pt x="0" y="55817"/>
                  </a:lnTo>
                  <a:cubicBezTo>
                    <a:pt x="0" y="24990"/>
                    <a:pt x="24990" y="0"/>
                    <a:pt x="5581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7605716" y="6688055"/>
            <a:ext cx="3075717" cy="46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b="true" sz="2707" spc="2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441419" y="6688055"/>
            <a:ext cx="3075717" cy="46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b="true" sz="2707" spc="2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239323" y="5558329"/>
            <a:ext cx="1812610" cy="139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b="true" sz="8086" spc="76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312100" y="5558329"/>
            <a:ext cx="1408849" cy="139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b="true" sz="8086" spc="76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543045" y="7475704"/>
            <a:ext cx="3201059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</a:t>
            </a:r>
            <a:r>
              <a:rPr lang="en-US" sz="2100" spc="46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aplicativo java en swing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1378747" y="7475704"/>
            <a:ext cx="32010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Github</a:t>
            </a:r>
          </a:p>
        </p:txBody>
      </p:sp>
      <p:sp>
        <p:nvSpPr>
          <p:cNvPr name="AutoShape 41" id="41"/>
          <p:cNvSpPr/>
          <p:nvPr/>
        </p:nvSpPr>
        <p:spPr>
          <a:xfrm flipV="true">
            <a:off x="7483734" y="7328642"/>
            <a:ext cx="3319681" cy="0"/>
          </a:xfrm>
          <a:prstGeom prst="line">
            <a:avLst/>
          </a:prstGeom>
          <a:ln cap="flat" w="2857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V="true">
            <a:off x="11319436" y="7328642"/>
            <a:ext cx="3319681" cy="0"/>
          </a:xfrm>
          <a:prstGeom prst="line">
            <a:avLst/>
          </a:prstGeom>
          <a:ln cap="flat" w="2857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3720290" y="3296346"/>
            <a:ext cx="3201059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</a:t>
            </a:r>
            <a:r>
              <a:rPr lang="en-US" sz="2100" spc="46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mockUp que nos diseñe el aplicativo al completo</a:t>
            </a:r>
          </a:p>
          <a:p>
            <a:pPr algn="just">
              <a:lnSpc>
                <a:spcPts val="2940"/>
              </a:lnSpc>
            </a:pPr>
          </a:p>
        </p:txBody>
      </p:sp>
      <p:grpSp>
        <p:nvGrpSpPr>
          <p:cNvPr name="Group 44" id="44"/>
          <p:cNvGrpSpPr/>
          <p:nvPr/>
        </p:nvGrpSpPr>
        <p:grpSpPr>
          <a:xfrm rot="0">
            <a:off x="11213399" y="2202224"/>
            <a:ext cx="3606251" cy="2972871"/>
            <a:chOff x="0" y="0"/>
            <a:chExt cx="812800" cy="67004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55817" y="0"/>
                  </a:moveTo>
                  <a:lnTo>
                    <a:pt x="756983" y="0"/>
                  </a:lnTo>
                  <a:cubicBezTo>
                    <a:pt x="787810" y="0"/>
                    <a:pt x="812800" y="24990"/>
                    <a:pt x="812800" y="55817"/>
                  </a:cubicBezTo>
                  <a:lnTo>
                    <a:pt x="812800" y="614228"/>
                  </a:lnTo>
                  <a:cubicBezTo>
                    <a:pt x="812800" y="645055"/>
                    <a:pt x="787810" y="670045"/>
                    <a:pt x="756983" y="670045"/>
                  </a:cubicBezTo>
                  <a:lnTo>
                    <a:pt x="55817" y="670045"/>
                  </a:lnTo>
                  <a:cubicBezTo>
                    <a:pt x="24990" y="670045"/>
                    <a:pt x="0" y="645055"/>
                    <a:pt x="0" y="614228"/>
                  </a:cubicBezTo>
                  <a:lnTo>
                    <a:pt x="0" y="55817"/>
                  </a:lnTo>
                  <a:cubicBezTo>
                    <a:pt x="0" y="24990"/>
                    <a:pt x="24990" y="0"/>
                    <a:pt x="5581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1478666" y="2536696"/>
            <a:ext cx="3075717" cy="46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0"/>
              </a:lnSpc>
            </a:pPr>
            <a:r>
              <a:rPr lang="en-US" b="true" sz="2707" spc="2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02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312100" y="1370087"/>
            <a:ext cx="1408849" cy="139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b="true" sz="8086" spc="76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415995" y="3314820"/>
            <a:ext cx="320105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spc="4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a la Base de Datos</a:t>
            </a:r>
          </a:p>
        </p:txBody>
      </p:sp>
      <p:sp>
        <p:nvSpPr>
          <p:cNvPr name="AutoShape 50" id="50"/>
          <p:cNvSpPr/>
          <p:nvPr/>
        </p:nvSpPr>
        <p:spPr>
          <a:xfrm flipV="true">
            <a:off x="11356684" y="3177283"/>
            <a:ext cx="3319681" cy="0"/>
          </a:xfrm>
          <a:prstGeom prst="line">
            <a:avLst/>
          </a:prstGeom>
          <a:ln cap="flat" w="2857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672408" y="3149361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817176" y="937396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504230" y="937396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969058" y="526175"/>
            <a:ext cx="933332" cy="933332"/>
          </a:xfrm>
          <a:custGeom>
            <a:avLst/>
            <a:gdLst/>
            <a:ahLst/>
            <a:cxnLst/>
            <a:rect r="r" b="b" t="t" l="l"/>
            <a:pathLst>
              <a:path h="933332" w="933332">
                <a:moveTo>
                  <a:pt x="0" y="0"/>
                </a:moveTo>
                <a:lnTo>
                  <a:pt x="933332" y="0"/>
                </a:lnTo>
                <a:lnTo>
                  <a:pt x="933332" y="933332"/>
                </a:lnTo>
                <a:lnTo>
                  <a:pt x="0" y="93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09094" y="526175"/>
            <a:ext cx="933332" cy="933332"/>
          </a:xfrm>
          <a:custGeom>
            <a:avLst/>
            <a:gdLst/>
            <a:ahLst/>
            <a:cxnLst/>
            <a:rect r="r" b="b" t="t" l="l"/>
            <a:pathLst>
              <a:path h="933332" w="933332">
                <a:moveTo>
                  <a:pt x="0" y="0"/>
                </a:moveTo>
                <a:lnTo>
                  <a:pt x="933332" y="0"/>
                </a:lnTo>
                <a:lnTo>
                  <a:pt x="933332" y="933332"/>
                </a:lnTo>
                <a:lnTo>
                  <a:pt x="0" y="93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816227"/>
            <a:ext cx="16230600" cy="6654546"/>
          </a:xfrm>
          <a:custGeom>
            <a:avLst/>
            <a:gdLst/>
            <a:ahLst/>
            <a:cxnLst/>
            <a:rect r="r" b="b" t="t" l="l"/>
            <a:pathLst>
              <a:path h="6654546" w="16230600">
                <a:moveTo>
                  <a:pt x="0" y="0"/>
                </a:moveTo>
                <a:lnTo>
                  <a:pt x="16230600" y="0"/>
                </a:lnTo>
                <a:lnTo>
                  <a:pt x="16230600" y="6654546"/>
                </a:lnTo>
                <a:lnTo>
                  <a:pt x="0" y="66545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45643" y="493118"/>
            <a:ext cx="339671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MOCKUP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82830" y="8493760"/>
            <a:ext cx="13322339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Figma:</a:t>
            </a:r>
          </a:p>
          <a:p>
            <a:pPr algn="ctr">
              <a:lnSpc>
                <a:spcPts val="3919"/>
              </a:lnSpc>
            </a:pPr>
            <a:r>
              <a:rPr lang="en-US" sz="2799" u="sng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  <a:hlinkClick r:id="rId13" tooltip="https://www.figma.com/design/q8gm52baF4OhVSKzdE0w1g/Tienda-Tecnol%C3%B3gica?node-id=0-1&amp;node-type=canvas&amp;t=mlLYKhS7lWE4tkOy-0"/>
              </a:rPr>
              <a:t>https://www.figma.com/design/q8gm52baF4OhVSKzdE0w1g/Tienda-Tecnol%C3%B3gica?node-id=0-1&amp;node-type=canvas&amp;t=mlLYKhS7lWE4tkOy-0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569087" y="558486"/>
            <a:ext cx="571097" cy="940429"/>
          </a:xfrm>
          <a:custGeom>
            <a:avLst/>
            <a:gdLst/>
            <a:ahLst/>
            <a:cxnLst/>
            <a:rect r="r" b="b" t="t" l="l"/>
            <a:pathLst>
              <a:path h="940429" w="571097">
                <a:moveTo>
                  <a:pt x="0" y="0"/>
                </a:moveTo>
                <a:lnTo>
                  <a:pt x="571097" y="0"/>
                </a:lnTo>
                <a:lnTo>
                  <a:pt x="571097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01149" y="558486"/>
            <a:ext cx="571097" cy="940429"/>
          </a:xfrm>
          <a:custGeom>
            <a:avLst/>
            <a:gdLst/>
            <a:ahLst/>
            <a:cxnLst/>
            <a:rect r="r" b="b" t="t" l="l"/>
            <a:pathLst>
              <a:path h="940429" w="571097">
                <a:moveTo>
                  <a:pt x="0" y="0"/>
                </a:moveTo>
                <a:lnTo>
                  <a:pt x="571097" y="0"/>
                </a:lnTo>
                <a:lnTo>
                  <a:pt x="571097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05902" y="1951924"/>
            <a:ext cx="14276196" cy="8030360"/>
          </a:xfrm>
          <a:custGeom>
            <a:avLst/>
            <a:gdLst/>
            <a:ahLst/>
            <a:cxnLst/>
            <a:rect r="r" b="b" t="t" l="l"/>
            <a:pathLst>
              <a:path h="8030360" w="14276196">
                <a:moveTo>
                  <a:pt x="0" y="0"/>
                </a:moveTo>
                <a:lnTo>
                  <a:pt x="14276196" y="0"/>
                </a:lnTo>
                <a:lnTo>
                  <a:pt x="14276196" y="8030360"/>
                </a:lnTo>
                <a:lnTo>
                  <a:pt x="0" y="80303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19908" y="493118"/>
            <a:ext cx="11448184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CLASES INICIAL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354700" y="558486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62770" y="597893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85619" y="2629362"/>
            <a:ext cx="8717556" cy="5829866"/>
          </a:xfrm>
          <a:custGeom>
            <a:avLst/>
            <a:gdLst/>
            <a:ahLst/>
            <a:cxnLst/>
            <a:rect r="r" b="b" t="t" l="l"/>
            <a:pathLst>
              <a:path h="5829866" w="8717556">
                <a:moveTo>
                  <a:pt x="0" y="0"/>
                </a:moveTo>
                <a:lnTo>
                  <a:pt x="8717556" y="0"/>
                </a:lnTo>
                <a:lnTo>
                  <a:pt x="8717556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69290" y="493118"/>
            <a:ext cx="1094942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CLASES FINAL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354700" y="558486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62770" y="597893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14898" y="2236394"/>
            <a:ext cx="8458205" cy="7021906"/>
          </a:xfrm>
          <a:custGeom>
            <a:avLst/>
            <a:gdLst/>
            <a:ahLst/>
            <a:cxnLst/>
            <a:rect r="r" b="b" t="t" l="l"/>
            <a:pathLst>
              <a:path h="7021906" w="8458205">
                <a:moveTo>
                  <a:pt x="0" y="0"/>
                </a:moveTo>
                <a:lnTo>
                  <a:pt x="8458204" y="0"/>
                </a:lnTo>
                <a:lnTo>
                  <a:pt x="8458204" y="7021906"/>
                </a:lnTo>
                <a:lnTo>
                  <a:pt x="0" y="7021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69290" y="493118"/>
            <a:ext cx="1094942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CLASES FINAL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-3904167" y="-6218595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5"/>
                </a:lnTo>
                <a:lnTo>
                  <a:pt x="0" y="753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309740" y="9258300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6399961">
            <a:off x="13182548" y="113284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3" y="0"/>
                </a:lnTo>
                <a:lnTo>
                  <a:pt x="13805123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354700" y="558486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62770" y="597893"/>
            <a:ext cx="933589" cy="940429"/>
          </a:xfrm>
          <a:custGeom>
            <a:avLst/>
            <a:gdLst/>
            <a:ahLst/>
            <a:cxnLst/>
            <a:rect r="r" b="b" t="t" l="l"/>
            <a:pathLst>
              <a:path h="940429" w="933589">
                <a:moveTo>
                  <a:pt x="0" y="0"/>
                </a:moveTo>
                <a:lnTo>
                  <a:pt x="933590" y="0"/>
                </a:lnTo>
                <a:lnTo>
                  <a:pt x="933590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89888" y="2848243"/>
            <a:ext cx="13308225" cy="4391714"/>
          </a:xfrm>
          <a:custGeom>
            <a:avLst/>
            <a:gdLst/>
            <a:ahLst/>
            <a:cxnLst/>
            <a:rect r="r" b="b" t="t" l="l"/>
            <a:pathLst>
              <a:path h="4391714" w="13308225">
                <a:moveTo>
                  <a:pt x="0" y="0"/>
                </a:moveTo>
                <a:lnTo>
                  <a:pt x="13308224" y="0"/>
                </a:lnTo>
                <a:lnTo>
                  <a:pt x="13308224" y="4391714"/>
                </a:lnTo>
                <a:lnTo>
                  <a:pt x="0" y="439171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69290" y="493118"/>
            <a:ext cx="10949420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CLASES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DAGW8FyeUOA</dc:identifier>
  <dcterms:modified xsi:type="dcterms:W3CDTF">2011-08-01T06:04:30Z</dcterms:modified>
  <cp:revision>1</cp:revision>
  <dc:title>Presentación Tienda Tecnológica</dc:title>
</cp:coreProperties>
</file>