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143000"/>
            <a:ext cx="1905000" cy="2057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自定义分组公司区域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276600"/>
            <a:ext cx="1905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未分组公</a:t>
            </a:r>
            <a:r>
              <a:rPr lang="zh-CN" altLang="en-US" dirty="0" smtClean="0"/>
              <a:t>司区域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28600"/>
            <a:ext cx="80010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</a:t>
            </a:r>
            <a:r>
              <a:rPr lang="zh-CN" altLang="en-US" dirty="0" smtClean="0"/>
              <a:t>选栏区域 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1143000"/>
            <a:ext cx="6019800" cy="487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nip Same Side Corner Rectangle 8"/>
          <p:cNvSpPr/>
          <p:nvPr/>
        </p:nvSpPr>
        <p:spPr>
          <a:xfrm>
            <a:off x="2590800" y="1295400"/>
            <a:ext cx="5562600" cy="914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公司信息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67000" y="2362200"/>
            <a:ext cx="5486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2667000" y="4114800"/>
            <a:ext cx="5486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2819400" y="2438400"/>
            <a:ext cx="5105400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Lead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4191000"/>
            <a:ext cx="5105400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Lead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1242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致电信息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35814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致电信息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95600" y="48768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致电信息</a:t>
            </a:r>
            <a:endParaRPr lang="zh-CN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467600" y="381000"/>
            <a:ext cx="7620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添加新数据</a:t>
            </a:r>
            <a:endParaRPr lang="zh-CN" alt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2667000" y="5486400"/>
            <a:ext cx="548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2895600" y="5562600"/>
            <a:ext cx="5105400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Lead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304800" y="6172200"/>
            <a:ext cx="8077200" cy="457200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文字说明区域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553200" y="2514600"/>
            <a:ext cx="6858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 </a:t>
            </a:r>
            <a:endParaRPr lang="zh-CN" altLang="en-US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7315200" y="2514600"/>
            <a:ext cx="5334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+call</a:t>
            </a:r>
            <a:endParaRPr lang="zh-CN" altLang="en-US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6781800" y="1447800"/>
            <a:ext cx="6096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 </a:t>
            </a:r>
            <a:endParaRPr lang="zh-CN" altLang="en-US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7467600" y="1447800"/>
            <a:ext cx="6096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添</a:t>
            </a:r>
            <a:r>
              <a:rPr lang="zh-CN" altLang="en-US" sz="800" dirty="0" smtClean="0"/>
              <a:t>加</a:t>
            </a:r>
            <a:r>
              <a:rPr lang="en-US" altLang="zh-CN" sz="800" dirty="0" smtClean="0"/>
              <a:t>lead</a:t>
            </a:r>
            <a:r>
              <a:rPr lang="zh-CN" altLang="en-US" sz="800" dirty="0" smtClean="0"/>
              <a:t> </a:t>
            </a:r>
            <a:endParaRPr lang="zh-CN" altLang="en-US" sz="800" dirty="0"/>
          </a:p>
        </p:txBody>
      </p:sp>
      <p:sp>
        <p:nvSpPr>
          <p:cNvPr id="40" name="Rounded Rectangle 39"/>
          <p:cNvSpPr/>
          <p:nvPr/>
        </p:nvSpPr>
        <p:spPr>
          <a:xfrm>
            <a:off x="7239000" y="3200400"/>
            <a:ext cx="5334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 </a:t>
            </a:r>
            <a:endParaRPr lang="zh-CN" altLang="en-US" sz="800" dirty="0"/>
          </a:p>
        </p:txBody>
      </p:sp>
      <p:sp>
        <p:nvSpPr>
          <p:cNvPr id="41" name="Rounded Rectangle 40"/>
          <p:cNvSpPr/>
          <p:nvPr/>
        </p:nvSpPr>
        <p:spPr>
          <a:xfrm>
            <a:off x="6553200" y="4267200"/>
            <a:ext cx="6858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 </a:t>
            </a:r>
            <a:endParaRPr lang="zh-CN" alt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7315200" y="4267200"/>
            <a:ext cx="5334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+call</a:t>
            </a:r>
            <a:endParaRPr lang="zh-CN" alt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6629400" y="5638800"/>
            <a:ext cx="6858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 </a:t>
            </a:r>
            <a:endParaRPr lang="zh-CN" altLang="en-US" sz="800" dirty="0"/>
          </a:p>
        </p:txBody>
      </p:sp>
      <p:sp>
        <p:nvSpPr>
          <p:cNvPr id="45" name="Rounded Rectangle 44"/>
          <p:cNvSpPr/>
          <p:nvPr/>
        </p:nvSpPr>
        <p:spPr>
          <a:xfrm>
            <a:off x="7391400" y="5638800"/>
            <a:ext cx="5334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+call</a:t>
            </a:r>
            <a:endParaRPr lang="zh-CN" altLang="en-US" sz="800" dirty="0"/>
          </a:p>
        </p:txBody>
      </p:sp>
      <p:sp>
        <p:nvSpPr>
          <p:cNvPr id="50" name="Rounded Rectangle 49"/>
          <p:cNvSpPr/>
          <p:nvPr/>
        </p:nvSpPr>
        <p:spPr>
          <a:xfrm>
            <a:off x="7239000" y="4953000"/>
            <a:ext cx="5334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 </a:t>
            </a:r>
            <a:endParaRPr lang="zh-CN" alt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381000" y="1219200"/>
            <a:ext cx="609600" cy="152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分组管理</a:t>
            </a:r>
            <a:endParaRPr lang="zh-CN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Alextre</dc:creator>
  <cp:lastModifiedBy>Alextre</cp:lastModifiedBy>
  <cp:revision>5</cp:revision>
  <dcterms:created xsi:type="dcterms:W3CDTF">2006-08-16T00:00:00Z</dcterms:created>
  <dcterms:modified xsi:type="dcterms:W3CDTF">2013-04-25T14:39:39Z</dcterms:modified>
</cp:coreProperties>
</file>