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原型展示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产品编辑器</a:t>
            </a:r>
            <a:endParaRPr lang="en-US" altLang="zh-CN" dirty="0" smtClean="0"/>
          </a:p>
          <a:p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r>
              <a:rPr lang="zh-CN" altLang="en-US" dirty="0" smtClean="0"/>
              <a:t>知识库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任务的进度跟踪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察看任务的进度</a:t>
            </a:r>
            <a:endParaRPr lang="en-US" altLang="zh-CN" dirty="0" smtClean="0"/>
          </a:p>
          <a:p>
            <a:r>
              <a:rPr lang="zh-CN" altLang="en-US" dirty="0" smtClean="0"/>
              <a:t>对任务进度慢的任务进行资源调配</a:t>
            </a:r>
            <a:endParaRPr lang="en-US" altLang="zh-CN" dirty="0" smtClean="0"/>
          </a:p>
          <a:p>
            <a:r>
              <a:rPr lang="zh-CN" altLang="en-US" dirty="0" smtClean="0"/>
              <a:t>对未开始的任务进行准备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日历显示自己和下属的任务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通过日历纬度显示跟踪任务</a:t>
            </a:r>
            <a:endParaRPr lang="en-US" altLang="zh-CN" dirty="0" smtClean="0"/>
          </a:p>
          <a:p>
            <a:r>
              <a:rPr lang="zh-CN" altLang="en-US" dirty="0" smtClean="0"/>
              <a:t>直观的掌握空余时间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任务包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可以发布一个大任务，里面包含若干个小任务</a:t>
            </a:r>
            <a:endParaRPr lang="en-US" altLang="zh-CN" dirty="0" smtClean="0"/>
          </a:p>
          <a:p>
            <a:r>
              <a:rPr lang="zh-CN" altLang="en-US" dirty="0" smtClean="0"/>
              <a:t>可以把一个任务分给多个人完成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任务进度预警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对已经延期的任务，进行报警</a:t>
            </a:r>
            <a:endParaRPr lang="en-US" altLang="zh-CN" dirty="0" smtClean="0"/>
          </a:p>
          <a:p>
            <a:r>
              <a:rPr lang="zh-CN" altLang="en-US" dirty="0" smtClean="0"/>
              <a:t>对任务达到剩余时间，但是完成度没有达标的任务，进行预警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知识库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功能列表说明</a:t>
            </a:r>
            <a:endParaRPr lang="en-US" altLang="zh-CN" dirty="0" smtClean="0"/>
          </a:p>
          <a:p>
            <a:r>
              <a:rPr lang="zh-CN" altLang="en-US" dirty="0" smtClean="0"/>
              <a:t>功能展示</a:t>
            </a:r>
            <a:endParaRPr lang="en-US" altLang="zh-CN" dirty="0" smtClean="0"/>
          </a:p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r>
              <a:rPr lang="zh-CN" altLang="en-US" dirty="0" smtClean="0"/>
              <a:t>项目管理反馈收集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功能列表说明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按照不同的知识纬度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显示知识</a:t>
            </a:r>
            <a:endParaRPr lang="en-US" altLang="zh-CN" dirty="0" smtClean="0"/>
          </a:p>
          <a:p>
            <a:r>
              <a:rPr lang="zh-CN" altLang="en-US" dirty="0" smtClean="0"/>
              <a:t>上传知识文</a:t>
            </a:r>
            <a:r>
              <a:rPr lang="zh-CN" altLang="en-US" dirty="0" smtClean="0"/>
              <a:t>档</a:t>
            </a:r>
            <a:endParaRPr lang="en-US" altLang="zh-CN" dirty="0" smtClean="0"/>
          </a:p>
          <a:p>
            <a:r>
              <a:rPr lang="zh-CN" altLang="en-US" dirty="0" smtClean="0"/>
              <a:t>文档权限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如果用户没有文档阅读权限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将不显示</a:t>
            </a:r>
            <a:endParaRPr lang="en-US" altLang="zh-CN" dirty="0" smtClean="0"/>
          </a:p>
          <a:p>
            <a:r>
              <a:rPr lang="zh-CN" altLang="en-US" smtClean="0"/>
              <a:t>模糊搜索文档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产品编辑器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功能列表说明</a:t>
            </a:r>
            <a:endParaRPr lang="en-US" altLang="zh-CN" dirty="0" smtClean="0"/>
          </a:p>
          <a:p>
            <a:r>
              <a:rPr lang="zh-CN" altLang="en-US" dirty="0" smtClean="0"/>
              <a:t>功能展示</a:t>
            </a:r>
            <a:endParaRPr lang="en-US" altLang="zh-CN" dirty="0" smtClean="0"/>
          </a:p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r>
              <a:rPr lang="zh-CN" altLang="en-US" dirty="0" smtClean="0"/>
              <a:t>产品编辑器反馈收集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功能列表说明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积累保存可以重复使用的文字信息</a:t>
            </a:r>
            <a:endParaRPr lang="en-US" altLang="zh-CN" dirty="0" smtClean="0"/>
          </a:p>
          <a:p>
            <a:r>
              <a:rPr lang="zh-CN" altLang="en-US" dirty="0" smtClean="0"/>
              <a:t>积累可以重复使用报价包</a:t>
            </a:r>
            <a:r>
              <a:rPr lang="en-US" altLang="zh-CN" dirty="0" smtClean="0"/>
              <a:t>(Package)</a:t>
            </a:r>
          </a:p>
          <a:p>
            <a:r>
              <a:rPr lang="zh-CN" altLang="en-US" dirty="0" smtClean="0"/>
              <a:t>在模板的页面进行直接编辑，所得即所见。</a:t>
            </a:r>
            <a:endParaRPr lang="en-US" altLang="zh-CN" dirty="0" smtClean="0"/>
          </a:p>
          <a:p>
            <a:r>
              <a:rPr lang="zh-CN" altLang="en-US" dirty="0" smtClean="0"/>
              <a:t>预览设计成果。</a:t>
            </a:r>
            <a:endParaRPr lang="en-US" altLang="zh-CN" dirty="0" smtClean="0"/>
          </a:p>
          <a:p>
            <a:r>
              <a:rPr lang="zh-CN" altLang="en-US" dirty="0" smtClean="0"/>
              <a:t>导出预览成果，成为</a:t>
            </a:r>
            <a:r>
              <a:rPr lang="en-US" altLang="zh-CN" dirty="0" smtClean="0"/>
              <a:t>PDF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积累重复使用的文字信息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避免了外语不是母语的问题</a:t>
            </a:r>
            <a:endParaRPr lang="en-US" altLang="zh-CN" dirty="0" smtClean="0"/>
          </a:p>
          <a:p>
            <a:r>
              <a:rPr lang="zh-CN" altLang="en-US" dirty="0" smtClean="0"/>
              <a:t>帮助新员工快速的生产设计符合标准的产品手册</a:t>
            </a:r>
            <a:endParaRPr lang="en-US" altLang="zh-CN" dirty="0" smtClean="0"/>
          </a:p>
          <a:p>
            <a:r>
              <a:rPr lang="zh-CN" altLang="en-US" dirty="0" smtClean="0"/>
              <a:t>好的文字成果可以积累，重复使用</a:t>
            </a:r>
            <a:endParaRPr lang="en-US" altLang="zh-CN" dirty="0" smtClean="0"/>
          </a:p>
          <a:p>
            <a:r>
              <a:rPr lang="zh-CN" altLang="en-US" dirty="0" smtClean="0"/>
              <a:t>提供不同双语版</a:t>
            </a:r>
            <a:r>
              <a:rPr lang="zh-CN" altLang="en-US" smtClean="0"/>
              <a:t>本，涵盖到</a:t>
            </a:r>
            <a:r>
              <a:rPr lang="zh-CN" altLang="en-US" dirty="0" smtClean="0"/>
              <a:t>不同语言</a:t>
            </a:r>
            <a:r>
              <a:rPr lang="zh-CN" altLang="en-US" smtClean="0"/>
              <a:t>版本的产品手册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积累重复使用报价包</a:t>
            </a:r>
            <a:r>
              <a:rPr lang="en-US" altLang="zh-CN" dirty="0" smtClean="0"/>
              <a:t>(Package)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统一集中维护</a:t>
            </a:r>
            <a:r>
              <a:rPr lang="en-US" altLang="zh-CN" dirty="0" smtClean="0"/>
              <a:t>Package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内容有更改，只需要更改一处，其他使用到这个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的地方会自动地更新到最新的版本，不需要处处维护。避免数据孤岛效应</a:t>
            </a:r>
            <a:endParaRPr lang="en-US" altLang="zh-CN" dirty="0" smtClean="0"/>
          </a:p>
          <a:p>
            <a:r>
              <a:rPr lang="zh-CN" altLang="en-US" dirty="0" smtClean="0"/>
              <a:t>报价统一从库中选取，避免人工手动填写可能产生的数字错误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在模板的页面进行直接编辑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所得即所见</a:t>
            </a:r>
            <a:endParaRPr lang="en-US" altLang="zh-CN" dirty="0" smtClean="0"/>
          </a:p>
          <a:p>
            <a:r>
              <a:rPr lang="zh-CN" altLang="en-US" dirty="0" smtClean="0"/>
              <a:t>预览功能</a:t>
            </a:r>
            <a:endParaRPr lang="en-US" altLang="zh-CN" dirty="0" smtClean="0"/>
          </a:p>
          <a:p>
            <a:r>
              <a:rPr lang="zh-CN" altLang="en-US" dirty="0" smtClean="0"/>
              <a:t>从库中选取沉淀的文字知识，运用到设计页面上</a:t>
            </a:r>
            <a:endParaRPr lang="en-US" altLang="zh-CN" dirty="0" smtClean="0"/>
          </a:p>
          <a:p>
            <a:r>
              <a:rPr lang="zh-CN" altLang="en-US" dirty="0" smtClean="0"/>
              <a:t>导出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成果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功能列表说明</a:t>
            </a:r>
            <a:endParaRPr lang="en-US" altLang="zh-CN" dirty="0" smtClean="0"/>
          </a:p>
          <a:p>
            <a:r>
              <a:rPr lang="zh-CN" altLang="en-US" dirty="0" smtClean="0"/>
              <a:t>功能展示</a:t>
            </a:r>
            <a:endParaRPr lang="en-US" altLang="zh-CN" dirty="0" smtClean="0"/>
          </a:p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r>
              <a:rPr lang="zh-CN" altLang="en-US" dirty="0" smtClean="0"/>
              <a:t>项目管理反馈收集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功能列表说明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自动按照项目的类型 生成事先定义好的任务列表</a:t>
            </a:r>
            <a:endParaRPr lang="en-US" altLang="zh-CN" dirty="0" smtClean="0"/>
          </a:p>
          <a:p>
            <a:r>
              <a:rPr lang="zh-CN" altLang="en-US" dirty="0" smtClean="0"/>
              <a:t>自己的任务，下属的任务的进度跟踪</a:t>
            </a:r>
            <a:endParaRPr lang="en-US" altLang="zh-CN" dirty="0" smtClean="0"/>
          </a:p>
          <a:p>
            <a:r>
              <a:rPr lang="zh-CN" altLang="en-US" dirty="0" smtClean="0"/>
              <a:t>日历列表显示自己和下属的任务</a:t>
            </a:r>
            <a:endParaRPr lang="en-US" altLang="zh-CN" dirty="0" smtClean="0"/>
          </a:p>
          <a:p>
            <a:r>
              <a:rPr lang="zh-CN" altLang="en-US" dirty="0" smtClean="0"/>
              <a:t>发布任务包</a:t>
            </a:r>
            <a:endParaRPr lang="en-US" altLang="zh-CN" dirty="0" smtClean="0"/>
          </a:p>
          <a:p>
            <a:r>
              <a:rPr lang="zh-CN" altLang="en-US" dirty="0" smtClean="0"/>
              <a:t>任务进度预警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自动生成任务列表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启动项目的时候，自动生成定义好任务的列表</a:t>
            </a:r>
            <a:endParaRPr lang="en-US" altLang="zh-CN" dirty="0" smtClean="0"/>
          </a:p>
          <a:p>
            <a:r>
              <a:rPr lang="zh-CN" altLang="en-US" dirty="0" smtClean="0"/>
              <a:t>自动生成的任务列表可以进行自定义编辑</a:t>
            </a:r>
            <a:endParaRPr lang="en-US" altLang="zh-CN" dirty="0" smtClean="0"/>
          </a:p>
          <a:p>
            <a:r>
              <a:rPr lang="zh-CN" altLang="en-US" dirty="0" smtClean="0"/>
              <a:t>可以添加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删除任务列表，根据项目情况，进行个性化任务定制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</TotalTime>
  <Words>745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原型展示</vt:lpstr>
      <vt:lpstr>产品编辑器 </vt:lpstr>
      <vt:lpstr>功能列表说明</vt:lpstr>
      <vt:lpstr>积累重复使用的文字信息 </vt:lpstr>
      <vt:lpstr>积累重复使用报价包(Package) </vt:lpstr>
      <vt:lpstr>在模板的页面进行直接编辑</vt:lpstr>
      <vt:lpstr>项目管理 </vt:lpstr>
      <vt:lpstr>功能列表说明</vt:lpstr>
      <vt:lpstr>自动生成任务列表 </vt:lpstr>
      <vt:lpstr>任务的进度跟踪 </vt:lpstr>
      <vt:lpstr>日历显示自己和下属的任务 </vt:lpstr>
      <vt:lpstr>任务包 </vt:lpstr>
      <vt:lpstr>任务进度预警 </vt:lpstr>
      <vt:lpstr>知识库 </vt:lpstr>
      <vt:lpstr>功能列表说明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Alextre</dc:creator>
  <cp:lastModifiedBy>Alextre</cp:lastModifiedBy>
  <cp:revision>27</cp:revision>
  <dcterms:created xsi:type="dcterms:W3CDTF">2006-08-16T00:00:00Z</dcterms:created>
  <dcterms:modified xsi:type="dcterms:W3CDTF">2013-07-22T15:35:55Z</dcterms:modified>
</cp:coreProperties>
</file>