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6FE6-7D61-4F48-A380-BEA9E9DCE6F6}" type="datetimeFigureOut">
              <a:rPr lang="zh-CN" altLang="en-US" smtClean="0"/>
              <a:pPr/>
              <a:t>2011-4-19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3777-D65B-4164-82A5-3B2A985EB5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6FE6-7D61-4F48-A380-BEA9E9DCE6F6}" type="datetimeFigureOut">
              <a:rPr lang="zh-CN" altLang="en-US" smtClean="0"/>
              <a:pPr/>
              <a:t>2011-4-19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3777-D65B-4164-82A5-3B2A985EB5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6FE6-7D61-4F48-A380-BEA9E9DCE6F6}" type="datetimeFigureOut">
              <a:rPr lang="zh-CN" altLang="en-US" smtClean="0"/>
              <a:pPr/>
              <a:t>2011-4-19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3777-D65B-4164-82A5-3B2A985EB5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6FE6-7D61-4F48-A380-BEA9E9DCE6F6}" type="datetimeFigureOut">
              <a:rPr lang="zh-CN" altLang="en-US" smtClean="0"/>
              <a:pPr/>
              <a:t>2011-4-19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3777-D65B-4164-82A5-3B2A985EB5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6FE6-7D61-4F48-A380-BEA9E9DCE6F6}" type="datetimeFigureOut">
              <a:rPr lang="zh-CN" altLang="en-US" smtClean="0"/>
              <a:pPr/>
              <a:t>2011-4-19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3777-D65B-4164-82A5-3B2A985EB5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6FE6-7D61-4F48-A380-BEA9E9DCE6F6}" type="datetimeFigureOut">
              <a:rPr lang="zh-CN" altLang="en-US" smtClean="0"/>
              <a:pPr/>
              <a:t>2011-4-19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3777-D65B-4164-82A5-3B2A985EB5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6FE6-7D61-4F48-A380-BEA9E9DCE6F6}" type="datetimeFigureOut">
              <a:rPr lang="zh-CN" altLang="en-US" smtClean="0"/>
              <a:pPr/>
              <a:t>2011-4-19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3777-D65B-4164-82A5-3B2A985EB5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6FE6-7D61-4F48-A380-BEA9E9DCE6F6}" type="datetimeFigureOut">
              <a:rPr lang="zh-CN" altLang="en-US" smtClean="0"/>
              <a:pPr/>
              <a:t>2011-4-19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3777-D65B-4164-82A5-3B2A985EB5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6FE6-7D61-4F48-A380-BEA9E9DCE6F6}" type="datetimeFigureOut">
              <a:rPr lang="zh-CN" altLang="en-US" smtClean="0"/>
              <a:pPr/>
              <a:t>2011-4-19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3777-D65B-4164-82A5-3B2A985EB5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6FE6-7D61-4F48-A380-BEA9E9DCE6F6}" type="datetimeFigureOut">
              <a:rPr lang="zh-CN" altLang="en-US" smtClean="0"/>
              <a:pPr/>
              <a:t>2011-4-19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3777-D65B-4164-82A5-3B2A985EB5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6FE6-7D61-4F48-A380-BEA9E9DCE6F6}" type="datetimeFigureOut">
              <a:rPr lang="zh-CN" altLang="en-US" smtClean="0"/>
              <a:pPr/>
              <a:t>2011-4-19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3777-D65B-4164-82A5-3B2A985EB5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66FE6-7D61-4F48-A380-BEA9E9DCE6F6}" type="datetimeFigureOut">
              <a:rPr lang="zh-CN" altLang="en-US" smtClean="0"/>
              <a:pPr/>
              <a:t>2011-4-19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C3777-D65B-4164-82A5-3B2A985EB5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0038" y="-185738"/>
            <a:ext cx="9744076" cy="7229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5562600" y="1785926"/>
            <a:ext cx="3581400" cy="2514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Verdana" pitchFamily="34" charset="0"/>
                <a:cs typeface="Arial" charset="0"/>
              </a:rPr>
              <a:t>Type in Username, Password and log in this Online Partnering System.</a:t>
            </a:r>
            <a:endParaRPr lang="zh-CN" altLang="en-US" b="1" dirty="0">
              <a:solidFill>
                <a:srgbClr val="FFFFFF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4" name="Notched Right Arrow 12"/>
          <p:cNvSpPr/>
          <p:nvPr/>
        </p:nvSpPr>
        <p:spPr>
          <a:xfrm rot="10800000">
            <a:off x="4572000" y="2285992"/>
            <a:ext cx="762000" cy="533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3838" y="-190500"/>
            <a:ext cx="9591676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762000" y="3048000"/>
            <a:ext cx="5181600" cy="1738322"/>
          </a:xfrm>
          <a:prstGeom prst="round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Exact search by </a:t>
            </a: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company </a:t>
            </a: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name and </a:t>
            </a: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screen out partnering aims. Book them into your bookmarks for future contact or request  meetings immediately.    </a:t>
            </a:r>
            <a:endParaRPr lang="zh-CN" altLang="en-US" b="1" dirty="0" smtClean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2971800" y="1219200"/>
            <a:ext cx="609600" cy="16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3838" y="-190500"/>
            <a:ext cx="9591676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1285852" y="3000372"/>
            <a:ext cx="5181600" cy="3200400"/>
          </a:xfrm>
          <a:prstGeom prst="round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Exact search by </a:t>
            </a: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delegate </a:t>
            </a: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name and screen out partnering aims. Book them into your bookmarks for future contact or request  meetings immediately</a:t>
            </a:r>
            <a:endParaRPr lang="zh-CN" altLang="en-US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3886200" y="1066800"/>
            <a:ext cx="609600" cy="16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未标题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4313" y="-180975"/>
            <a:ext cx="9572626" cy="721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2357422" y="4929198"/>
            <a:ext cx="4495800" cy="1752600"/>
          </a:xfrm>
          <a:prstGeom prst="round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Page of requesting a meeting with potential partners. Click submit and send ou</a:t>
            </a: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your meeting request.</a:t>
            </a:r>
            <a:endParaRPr lang="zh-CN" altLang="en-US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4500562" y="4214818"/>
            <a:ext cx="609600" cy="7143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5275" y="-180975"/>
            <a:ext cx="9734550" cy="721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2285984" y="2928934"/>
            <a:ext cx="6019800" cy="1600200"/>
          </a:xfrm>
          <a:prstGeom prst="round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Page of detailed Messages/Requests. </a:t>
            </a: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You can check messages/requests sent out and received. You can also reply with messages to conduct further communication with your partners. </a:t>
            </a:r>
            <a:endParaRPr lang="zh-CN" altLang="en-US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Notched Right Arrow 6"/>
          <p:cNvSpPr>
            <a:spLocks noChangeArrowheads="1"/>
          </p:cNvSpPr>
          <p:nvPr/>
        </p:nvSpPr>
        <p:spPr bwMode="auto">
          <a:xfrm rot="5400000">
            <a:off x="5448300" y="2247900"/>
            <a:ext cx="685800" cy="4572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Notched Right Arrow 8"/>
          <p:cNvSpPr>
            <a:spLocks noChangeArrowheads="1"/>
          </p:cNvSpPr>
          <p:nvPr/>
        </p:nvSpPr>
        <p:spPr bwMode="auto">
          <a:xfrm rot="5400000">
            <a:off x="4381500" y="2247900"/>
            <a:ext cx="685800" cy="4572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0" descr="未标题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413" y="-152400"/>
            <a:ext cx="9648826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2428860" y="2714620"/>
            <a:ext cx="4572000" cy="1905000"/>
          </a:xfrm>
          <a:prstGeom prst="round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Page of “Reply with Message” where you can conduct </a:t>
            </a: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further communication with your </a:t>
            </a: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partners</a:t>
            </a: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by text messages.</a:t>
            </a:r>
            <a:endParaRPr lang="en-US" altLang="zh-CN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-190500"/>
            <a:ext cx="96012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3714744" y="2857496"/>
            <a:ext cx="4986358" cy="1371600"/>
          </a:xfrm>
          <a:prstGeom prst="round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Log </a:t>
            </a:r>
            <a:r>
              <a:rPr lang="en-US" altLang="zh-CN" b="1" dirty="0">
                <a:solidFill>
                  <a:srgbClr val="FFFFFF"/>
                </a:solidFill>
                <a:latin typeface="Arial" charset="0"/>
                <a:cs typeface="Arial" charset="0"/>
              </a:rPr>
              <a:t>Out </a:t>
            </a: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CDMC Online Partnering System.</a:t>
            </a:r>
            <a:endParaRPr lang="zh-CN" altLang="en-US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7924800" y="1066800"/>
            <a:ext cx="609600" cy="16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47675" y="0"/>
            <a:ext cx="9591675" cy="72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500166" y="2357430"/>
            <a:ext cx="4214842" cy="21431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Verdana" pitchFamily="34" charset="0"/>
                <a:cs typeface="Arial" charset="0"/>
              </a:rPr>
              <a:t>Homepage of this Partnering System where you can get to know </a:t>
            </a:r>
            <a:r>
              <a:rPr lang="en-US" altLang="zh-CN" b="1" dirty="0" smtClean="0">
                <a:solidFill>
                  <a:srgbClr val="FFFFFF"/>
                </a:solidFill>
                <a:latin typeface="Verdana" pitchFamily="34" charset="0"/>
                <a:cs typeface="Arial" charset="0"/>
              </a:rPr>
              <a:t>Important dates, Messages/Requests/Structure and other information. </a:t>
            </a:r>
            <a:endParaRPr lang="zh-CN" alt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endParaRPr lang="zh-CN" altLang="en-US" b="1" dirty="0">
              <a:solidFill>
                <a:srgbClr val="FFFFFF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72198" y="2500306"/>
            <a:ext cx="2143140" cy="1785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Verdana" pitchFamily="34" charset="0"/>
                <a:cs typeface="Arial" charset="0"/>
              </a:rPr>
              <a:t>Overview of messages and requests sent out and received.</a:t>
            </a:r>
            <a:endParaRPr lang="zh-CN" altLang="en-US" b="1" dirty="0">
              <a:solidFill>
                <a:srgbClr val="FFFFFF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6" name="Up Arrow 3"/>
          <p:cNvSpPr/>
          <p:nvPr/>
        </p:nvSpPr>
        <p:spPr>
          <a:xfrm>
            <a:off x="6643702" y="1500174"/>
            <a:ext cx="609600" cy="10001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-190500"/>
            <a:ext cx="96012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Up Arrow 3"/>
          <p:cNvSpPr/>
          <p:nvPr/>
        </p:nvSpPr>
        <p:spPr>
          <a:xfrm>
            <a:off x="2057400" y="990600"/>
            <a:ext cx="609600" cy="16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Up Arrow 3"/>
          <p:cNvSpPr/>
          <p:nvPr/>
        </p:nvSpPr>
        <p:spPr>
          <a:xfrm>
            <a:off x="5562600" y="990600"/>
            <a:ext cx="609600" cy="16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Up Arrow 3"/>
          <p:cNvSpPr/>
          <p:nvPr/>
        </p:nvSpPr>
        <p:spPr>
          <a:xfrm>
            <a:off x="4038600" y="990600"/>
            <a:ext cx="609600" cy="16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Up Arrow 3"/>
          <p:cNvSpPr/>
          <p:nvPr/>
        </p:nvSpPr>
        <p:spPr>
          <a:xfrm>
            <a:off x="2895600" y="990600"/>
            <a:ext cx="609600" cy="16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Up Arrow 3"/>
          <p:cNvSpPr/>
          <p:nvPr/>
        </p:nvSpPr>
        <p:spPr>
          <a:xfrm>
            <a:off x="1219200" y="990600"/>
            <a:ext cx="609600" cy="16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85852" y="2643182"/>
            <a:ext cx="4786346" cy="1714512"/>
          </a:xfrm>
          <a:prstGeom prst="round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Verdana" pitchFamily="34" charset="0"/>
                <a:cs typeface="Arial" charset="0"/>
              </a:rPr>
              <a:t>Key functions of this system: Edit Profile, Search</a:t>
            </a:r>
            <a:r>
              <a:rPr lang="en-US" altLang="zh-CN" b="1" dirty="0">
                <a:solidFill>
                  <a:srgbClr val="FFFFFF"/>
                </a:solidFill>
                <a:latin typeface="Verdana" pitchFamily="34" charset="0"/>
                <a:cs typeface="Arial" charset="0"/>
              </a:rPr>
              <a:t>, </a:t>
            </a:r>
            <a:r>
              <a:rPr lang="en-US" altLang="zh-CN" b="1" dirty="0" smtClean="0">
                <a:solidFill>
                  <a:srgbClr val="FFFFFF"/>
                </a:solidFill>
                <a:latin typeface="Verdana" pitchFamily="34" charset="0"/>
                <a:cs typeface="Arial" charset="0"/>
              </a:rPr>
              <a:t>My Bookmarks</a:t>
            </a:r>
            <a:r>
              <a:rPr lang="en-US" altLang="zh-CN" b="1" dirty="0">
                <a:solidFill>
                  <a:srgbClr val="FFFFFF"/>
                </a:solidFill>
                <a:latin typeface="Verdana" pitchFamily="34" charset="0"/>
                <a:cs typeface="Arial" charset="0"/>
              </a:rPr>
              <a:t>, Messages/Requests and  </a:t>
            </a:r>
            <a:r>
              <a:rPr lang="en-US" altLang="zh-CN" b="1" dirty="0" smtClean="0">
                <a:solidFill>
                  <a:srgbClr val="FFFFFF"/>
                </a:solidFill>
                <a:latin typeface="Verdana" pitchFamily="34" charset="0"/>
                <a:cs typeface="Arial" charset="0"/>
              </a:rPr>
              <a:t>Agenda/Schedule.</a:t>
            </a:r>
            <a:endParaRPr lang="zh-CN" altLang="en-US" b="1" dirty="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-190500"/>
            <a:ext cx="96012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4714876" y="3000372"/>
            <a:ext cx="4114800" cy="838200"/>
          </a:xfrm>
          <a:prstGeom prst="round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Verdana" pitchFamily="34" charset="0"/>
                <a:cs typeface="Arial" charset="0"/>
              </a:rPr>
              <a:t>Important dates to keep in mind.</a:t>
            </a:r>
            <a:endParaRPr lang="en-US" altLang="zh-CN" b="1" dirty="0">
              <a:solidFill>
                <a:srgbClr val="FFFFFF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13" name="Notched Right Arrow 12"/>
          <p:cNvSpPr/>
          <p:nvPr/>
        </p:nvSpPr>
        <p:spPr>
          <a:xfrm rot="10800000">
            <a:off x="3857620" y="3071810"/>
            <a:ext cx="762000" cy="533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0038" y="-185738"/>
            <a:ext cx="9744076" cy="7229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714348" y="3071810"/>
            <a:ext cx="4786346" cy="2000264"/>
          </a:xfrm>
          <a:prstGeom prst="round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Verdana" pitchFamily="34" charset="0"/>
                <a:cs typeface="Arial" charset="0"/>
              </a:rPr>
              <a:t>Complete and edit personal profile here. Fields with * are required. </a:t>
            </a:r>
            <a:r>
              <a:rPr lang="en-US" altLang="zh-CN" b="1" dirty="0" smtClean="0">
                <a:solidFill>
                  <a:srgbClr val="FFFFFF"/>
                </a:solidFill>
                <a:latin typeface="Verdana" pitchFamily="34" charset="0"/>
                <a:cs typeface="Arial" charset="0"/>
              </a:rPr>
              <a:t>The more information you include, the more partnering opportunities you’ll have.</a:t>
            </a:r>
            <a:endParaRPr lang="zh-CN" altLang="en-US" b="1" dirty="0">
              <a:solidFill>
                <a:srgbClr val="FFFFFF"/>
              </a:solidFill>
              <a:latin typeface="Verdana" pitchFamily="34" charset="0"/>
              <a:cs typeface="Arial" charset="0"/>
            </a:endParaRPr>
          </a:p>
          <a:p>
            <a:pPr>
              <a:defRPr/>
            </a:pPr>
            <a:endParaRPr lang="zh-CN" altLang="en-US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838200" y="1219200"/>
            <a:ext cx="609600" cy="16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4313" y="-190500"/>
            <a:ext cx="9572626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2071670" y="2643182"/>
            <a:ext cx="5029200" cy="2590800"/>
          </a:xfrm>
          <a:prstGeom prst="round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Verdana" pitchFamily="34" charset="0"/>
                <a:cs typeface="Arial" charset="0"/>
              </a:rPr>
              <a:t>Complete and edit </a:t>
            </a:r>
            <a:r>
              <a:rPr lang="en-US" altLang="zh-CN" b="1" dirty="0" smtClean="0">
                <a:solidFill>
                  <a:srgbClr val="FFFFFF"/>
                </a:solidFill>
                <a:latin typeface="Verdana" pitchFamily="34" charset="0"/>
                <a:cs typeface="Arial" charset="0"/>
              </a:rPr>
              <a:t>company </a:t>
            </a:r>
            <a:r>
              <a:rPr lang="en-US" altLang="zh-CN" b="1" dirty="0" smtClean="0">
                <a:solidFill>
                  <a:srgbClr val="FFFFFF"/>
                </a:solidFill>
                <a:latin typeface="Verdana" pitchFamily="34" charset="0"/>
                <a:cs typeface="Arial" charset="0"/>
              </a:rPr>
              <a:t>profile here. Fields with * are required. The more information you include, the more partnering opportunities you’ll have.</a:t>
            </a:r>
            <a:endParaRPr lang="zh-CN" altLang="en-US" b="1" dirty="0">
              <a:solidFill>
                <a:srgbClr val="FFFFFF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1600200" y="1143000"/>
            <a:ext cx="609600" cy="16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9075" y="-190500"/>
            <a:ext cx="958215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2643174" y="1928802"/>
            <a:ext cx="4572032" cy="2357454"/>
          </a:xfrm>
          <a:prstGeom prst="round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It’s a page of “Agenda </a:t>
            </a:r>
            <a:r>
              <a:rPr lang="en-US" altLang="zh-CN" b="1" dirty="0">
                <a:solidFill>
                  <a:srgbClr val="FFFFFF"/>
                </a:solidFill>
                <a:latin typeface="Arial" charset="0"/>
                <a:cs typeface="Arial" charset="0"/>
              </a:rPr>
              <a:t>/ </a:t>
            </a: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Schedule” where you can take an overview of conference agenda and set your personal availability or unavailability during the two days’ conference.</a:t>
            </a:r>
            <a:endParaRPr lang="zh-CN" altLang="en-US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Rounded Rectangle 8"/>
          <p:cNvSpPr/>
          <p:nvPr/>
        </p:nvSpPr>
        <p:spPr>
          <a:xfrm>
            <a:off x="5572132" y="5000636"/>
            <a:ext cx="2667000" cy="1857364"/>
          </a:xfrm>
          <a:prstGeom prst="round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Overview of conference agenda.</a:t>
            </a:r>
            <a:endParaRPr lang="zh-CN" altLang="en-US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5638800" y="990600"/>
            <a:ext cx="609600" cy="7953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7" descr="未标题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3838" y="-185738"/>
            <a:ext cx="9591676" cy="7229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3857620" y="4429132"/>
            <a:ext cx="3810000" cy="2500330"/>
          </a:xfrm>
          <a:prstGeom prst="round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Press ADD here and set your unavailability when you are not willing to be requested for partnering meetings. After submission, this time slot will be marked red and double-click the red area to cancel. </a:t>
            </a:r>
            <a:endParaRPr lang="zh-CN" altLang="en-US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4714876" y="3214686"/>
            <a:ext cx="609600" cy="10001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5275" y="-195263"/>
            <a:ext cx="9734550" cy="724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1000100" y="3000372"/>
            <a:ext cx="5486400" cy="2143140"/>
          </a:xfrm>
          <a:prstGeom prst="round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Free Text Search by delegate name, company name, keyword and screen out partnering aims. Book them into your bookmarks for future contact or request  meetings immediately.    </a:t>
            </a:r>
            <a:endParaRPr lang="zh-CN" altLang="en-US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2057400" y="1143000"/>
            <a:ext cx="609600" cy="16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343</Words>
  <Application>Microsoft Office PowerPoint</Application>
  <PresentationFormat>全屏显示(4:3)</PresentationFormat>
  <Paragraphs>17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Wing Huang</dc:creator>
  <cp:lastModifiedBy>sues</cp:lastModifiedBy>
  <cp:revision>20</cp:revision>
  <dcterms:created xsi:type="dcterms:W3CDTF">2011-04-19T06:08:19Z</dcterms:created>
  <dcterms:modified xsi:type="dcterms:W3CDTF">2011-04-19T08:01:38Z</dcterms:modified>
</cp:coreProperties>
</file>