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CDMC</a:t>
            </a:r>
            <a:r>
              <a:rPr lang="zh-CN" altLang="en-US" dirty="0" smtClean="0"/>
              <a:t>销售系统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3068960"/>
            <a:ext cx="6670366" cy="1752600"/>
          </a:xfrm>
        </p:spPr>
        <p:txBody>
          <a:bodyPr/>
          <a:lstStyle/>
          <a:p>
            <a:pPr algn="r"/>
            <a:r>
              <a:rPr lang="zh-CN" altLang="en-US" dirty="0" smtClean="0"/>
              <a:t>版块负责人使用</a:t>
            </a:r>
            <a:r>
              <a:rPr lang="zh-CN" altLang="en-US" dirty="0" smtClean="0"/>
              <a:t>指南</a:t>
            </a:r>
            <a:endParaRPr lang="en-US" altLang="zh-CN" dirty="0" smtClean="0"/>
          </a:p>
          <a:p>
            <a:pPr algn="r"/>
            <a:endParaRPr lang="en-US" altLang="zh-CN" dirty="0" smtClean="0"/>
          </a:p>
          <a:p>
            <a:pPr algn="r"/>
            <a:r>
              <a:rPr lang="zh-CN" altLang="en-US" dirty="0" smtClean="0"/>
              <a:t>黄歆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系统描述</a:t>
            </a:r>
            <a:endParaRPr lang="en-US" altLang="zh-CN" dirty="0" smtClean="0"/>
          </a:p>
          <a:p>
            <a:r>
              <a:rPr lang="zh-CN" altLang="en-US" dirty="0" smtClean="0"/>
              <a:t>对版块负责人提供的帮助</a:t>
            </a:r>
            <a:endParaRPr lang="en-US" altLang="zh-CN" dirty="0" smtClean="0"/>
          </a:p>
          <a:p>
            <a:r>
              <a:rPr lang="zh-CN" altLang="en-US" dirty="0" smtClean="0"/>
              <a:t>重要功能介绍</a:t>
            </a:r>
            <a:endParaRPr lang="en-US" altLang="zh-CN" dirty="0" smtClean="0"/>
          </a:p>
          <a:p>
            <a:r>
              <a:rPr lang="zh-CN" altLang="en-US" dirty="0" smtClean="0"/>
              <a:t>求助热线</a:t>
            </a:r>
            <a:endParaRPr lang="en-US" altLang="zh-CN" dirty="0" smtClean="0"/>
          </a:p>
          <a:p>
            <a:r>
              <a:rPr lang="en-US" altLang="zh-CN" dirty="0" smtClean="0"/>
              <a:t>Q&amp;A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CDMC</a:t>
            </a:r>
            <a:r>
              <a:rPr lang="zh-CN" altLang="en-US" dirty="0" smtClean="0"/>
              <a:t>的销售系统对销售录入的</a:t>
            </a:r>
            <a:r>
              <a:rPr lang="en-US" altLang="zh-CN" dirty="0" smtClean="0"/>
              <a:t>C</a:t>
            </a:r>
            <a:r>
              <a:rPr lang="en-US" altLang="zh-CN" dirty="0" smtClean="0"/>
              <a:t>all List</a:t>
            </a:r>
            <a:r>
              <a:rPr lang="zh-CN" altLang="en-US" dirty="0" smtClean="0"/>
              <a:t>以及其他信息进行整合，并从多维度展现给版块负责人，版块负责人可以 </a:t>
            </a:r>
            <a:r>
              <a:rPr lang="en-US" altLang="zh-CN" dirty="0" smtClean="0"/>
              <a:t>……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800" dirty="0" smtClean="0"/>
              <a:t>及时发现销售在工作中存在的问题</a:t>
            </a:r>
            <a:endParaRPr lang="en-US" altLang="zh-CN" sz="28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800" dirty="0" smtClean="0"/>
              <a:t>掌握</a:t>
            </a:r>
            <a:r>
              <a:rPr lang="zh-CN" altLang="en-US" sz="2800" dirty="0" smtClean="0"/>
              <a:t>目前项目的进度</a:t>
            </a:r>
            <a:endParaRPr lang="en-US" altLang="zh-CN" sz="28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800" dirty="0" smtClean="0"/>
              <a:t>挖掘原始数据，为版块负责人进行决策提供支持</a:t>
            </a:r>
            <a:endParaRPr lang="en-US" altLang="zh-CN" sz="28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800" dirty="0" smtClean="0"/>
              <a:t>对</a:t>
            </a:r>
            <a:r>
              <a:rPr lang="zh-CN" altLang="en-US" sz="2800" dirty="0" smtClean="0"/>
              <a:t>员工进行更有效的监督</a:t>
            </a:r>
            <a:endParaRPr lang="en-US" altLang="zh-CN" sz="28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800" dirty="0" smtClean="0"/>
              <a:t>有效的对需要求助员工进行解答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查看您管理的项目信息</a:t>
            </a:r>
            <a:endParaRPr lang="en-US" altLang="zh-CN" dirty="0" smtClean="0"/>
          </a:p>
          <a:p>
            <a:r>
              <a:rPr lang="zh-CN" altLang="en-US" dirty="0" smtClean="0"/>
              <a:t>分配公司到销售</a:t>
            </a:r>
            <a:endParaRPr lang="en-US" altLang="zh-CN" dirty="0" smtClean="0"/>
          </a:p>
          <a:p>
            <a:r>
              <a:rPr lang="zh-CN" altLang="en-US" dirty="0" smtClean="0"/>
              <a:t>查看销售的进度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zh-CN" altLang="en-US" dirty="0" smtClean="0"/>
              <a:t>销售进行解答</a:t>
            </a:r>
            <a:endParaRPr lang="en-US" altLang="zh-CN" dirty="0" smtClean="0"/>
          </a:p>
          <a:p>
            <a:r>
              <a:rPr lang="en-US" altLang="zh-CN" dirty="0" smtClean="0"/>
              <a:t>To Be Continue……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查看您管理的项目信息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37</TotalTime>
  <Words>121</Words>
  <Application>Microsoft Office PowerPoint</Application>
  <PresentationFormat>全屏显示(4:3)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龙腾四海</vt:lpstr>
      <vt:lpstr>CDMC销售系统</vt:lpstr>
      <vt:lpstr>议题</vt:lpstr>
      <vt:lpstr>系统描述</vt:lpstr>
      <vt:lpstr>重要功能介绍</vt:lpstr>
      <vt:lpstr>查看您管理的项目信息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huangxin</cp:lastModifiedBy>
  <cp:revision>19</cp:revision>
  <dcterms:modified xsi:type="dcterms:W3CDTF">2013-01-07T10:57:26Z</dcterms:modified>
</cp:coreProperties>
</file>