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6" r:id="rId4"/>
    <p:sldId id="274" r:id="rId5"/>
    <p:sldId id="287" r:id="rId6"/>
    <p:sldId id="288" r:id="rId7"/>
    <p:sldId id="289" r:id="rId8"/>
    <p:sldId id="290" r:id="rId9"/>
    <p:sldId id="285" r:id="rId10"/>
    <p:sldId id="291" r:id="rId11"/>
    <p:sldId id="293" r:id="rId12"/>
    <p:sldId id="292" r:id="rId13"/>
    <p:sldId id="277" r:id="rId14"/>
    <p:sldId id="275" r:id="rId15"/>
    <p:sldId id="298" r:id="rId16"/>
    <p:sldId id="258" r:id="rId17"/>
    <p:sldId id="259" r:id="rId18"/>
    <p:sldId id="260" r:id="rId19"/>
    <p:sldId id="263" r:id="rId20"/>
    <p:sldId id="262" r:id="rId21"/>
    <p:sldId id="264" r:id="rId22"/>
    <p:sldId id="266" r:id="rId23"/>
    <p:sldId id="267" r:id="rId24"/>
    <p:sldId id="271" r:id="rId25"/>
    <p:sldId id="269" r:id="rId26"/>
    <p:sldId id="272" r:id="rId27"/>
    <p:sldId id="280" r:id="rId28"/>
    <p:sldId id="294" r:id="rId29"/>
    <p:sldId id="295" r:id="rId30"/>
    <p:sldId id="296" r:id="rId31"/>
    <p:sldId id="297" r:id="rId32"/>
    <p:sldId id="281" r:id="rId33"/>
    <p:sldId id="282" r:id="rId34"/>
    <p:sldId id="283" r:id="rId35"/>
    <p:sldId id="284" r:id="rId36"/>
    <p:sldId id="27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028F2-906F-31F0-1975-6527F0570E9F}" v="368" dt="2024-09-18T19:12:34.042"/>
    <p1510:client id="{45284467-E782-014C-ABED-C453B06A01CB}" v="59" dt="2024-09-19T04:14:22.914"/>
    <p1510:client id="{4A32B6C5-7AEA-894A-A82E-05ED4EA48631}" v="16" dt="2024-09-17T18:09:40.127"/>
    <p1510:client id="{4DF645B9-8348-808B-307D-1FD7251DDAA0}" v="3195" dt="2024-09-19T03:11:43.579"/>
    <p1510:client id="{5FA81C7B-F5DE-AEB5-9133-D23A991C15AA}" v="218" dt="2024-09-18T22:11:13.224"/>
    <p1510:client id="{7FD6C7FE-A1A4-F405-E0F1-E04AA3E0676F}" v="12" dt="2024-09-18T18:11:58.332"/>
    <p1510:client id="{854837AD-6C3D-017D-6423-00CDBDA12B07}" v="1379" dt="2024-09-19T03:03:28.722"/>
    <p1510:client id="{86BF5401-0F2B-2287-90E6-AD532272E9E2}" v="1245" dt="2024-09-19T02:55:46.438"/>
    <p1510:client id="{A5EB75DF-0C38-3FA8-38E9-9D3EDD229934}" v="534" dt="2024-09-18T04:33:43.154"/>
    <p1510:client id="{DD97E63C-B47E-D4FC-1B90-ED79360809F9}" v="1045" dt="2024-09-19T02:49:37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MakeItAwesome</a:t>
            </a:r>
            <a:r>
              <a:rPr lang="en-US"/>
              <a:t>: Doon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 Presentation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FCAA4826-308E-28E4-EFE1-BE339DF0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815" y="1825625"/>
            <a:ext cx="43609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Maudib</a:t>
            </a:r>
            <a:r>
              <a:rPr lang="en-US"/>
              <a:t> decided to dual </a:t>
            </a:r>
            <a:r>
              <a:rPr lang="en-US" err="1"/>
              <a:t>feyd</a:t>
            </a:r>
            <a:r>
              <a:rPr lang="en-US"/>
              <a:t> </a:t>
            </a:r>
            <a:r>
              <a:rPr lang="en-US" err="1"/>
              <a:t>Rautha</a:t>
            </a:r>
            <a:r>
              <a:rPr lang="en-US"/>
              <a:t>. He needs to defend himself and attack the Harkonen Scum. If he wins, he will be emperor of the galaxy and bring a green paradise to Arrakis and genocide to the rest of the galaxy. If he looses he will die.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00CAFC0A-34F1-DF90-11D1-8D837232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926" y="5700067"/>
            <a:ext cx="1515243" cy="1059897"/>
          </a:xfrm>
          <a:prstGeom prst="rect">
            <a:avLst/>
          </a:prstGeom>
        </p:spPr>
      </p:pic>
      <p:pic>
        <p:nvPicPr>
          <p:cNvPr id="4" name="Picture 3" descr="A drawing of a person holding a stick&#10;&#10;Description automatically generated">
            <a:extLst>
              <a:ext uri="{FF2B5EF4-FFF2-40B4-BE49-F238E27FC236}">
                <a16:creationId xmlns:a16="http://schemas.microsoft.com/office/drawing/2014/main" id="{69C9C665-00DA-0405-9BDB-B99A7516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2" y="1595502"/>
            <a:ext cx="592742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8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9 (leave with Chani Ending)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502" y="1696229"/>
            <a:ext cx="4477110" cy="4408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If Paul decides not to fight </a:t>
            </a:r>
            <a:r>
              <a:rPr lang="en-US" err="1"/>
              <a:t>Feyd</a:t>
            </a:r>
            <a:r>
              <a:rPr lang="en-US"/>
              <a:t>-Rauth, he can instead take the worm and ride off into the future together. This ends the game with Chani.</a:t>
            </a:r>
            <a:endParaRPr lang="en-US" err="1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1C34ED23-D42A-4975-A436-2968C1B2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  <p:pic>
        <p:nvPicPr>
          <p:cNvPr id="4" name="Picture 3" descr="A drawing of a snake in a desert&#10;&#10;Description automatically generated">
            <a:extLst>
              <a:ext uri="{FF2B5EF4-FFF2-40B4-BE49-F238E27FC236}">
                <a16:creationId xmlns:a16="http://schemas.microsoft.com/office/drawing/2014/main" id="{AD277FC2-908A-DDB6-3000-034BC5A52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54" y="1371600"/>
            <a:ext cx="52333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3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44" y="1825625"/>
            <a:ext cx="52593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This is a cutscene that signifies the end of the game. After winning the fight against </a:t>
            </a:r>
            <a:r>
              <a:rPr lang="en-US" err="1"/>
              <a:t>Feyd</a:t>
            </a:r>
            <a:r>
              <a:rPr lang="en-US"/>
              <a:t> </a:t>
            </a:r>
            <a:r>
              <a:rPr lang="en-US" err="1"/>
              <a:t>Rautha</a:t>
            </a:r>
            <a:r>
              <a:rPr lang="en-US"/>
              <a:t>, Paul enters a spaceship and begins his conquest.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DBBA470E-DA44-26A1-90D3-8135E4B7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  <p:pic>
        <p:nvPicPr>
          <p:cNvPr id="4" name="Picture 3" descr="A drawing of a person walking towards a ball&#10;&#10;Description automatically generated">
            <a:extLst>
              <a:ext uri="{FF2B5EF4-FFF2-40B4-BE49-F238E27FC236}">
                <a16:creationId xmlns:a16="http://schemas.microsoft.com/office/drawing/2014/main" id="{AD5AE50B-B214-E58B-B762-6F36DCC6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3" y="1371600"/>
            <a:ext cx="60074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1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8A22-6784-650F-2828-C6A830BA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Diagram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03D0401F-30B3-4650-AA1D-38688F62D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2" y="1714563"/>
            <a:ext cx="10581735" cy="3809874"/>
          </a:xfrm>
          <a:prstGeom prst="rect">
            <a:avLst/>
          </a:prstGeom>
        </p:spPr>
      </p:pic>
      <p:pic>
        <p:nvPicPr>
          <p:cNvPr id="7" name="Picture 6" descr="A cartoon worm in a hole&#10;&#10;Description automatically generated">
            <a:extLst>
              <a:ext uri="{FF2B5EF4-FFF2-40B4-BE49-F238E27FC236}">
                <a16:creationId xmlns:a16="http://schemas.microsoft.com/office/drawing/2014/main" id="{7ADFF657-38CD-6B11-D99E-6B8E1A6A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9F2C-E618-6735-22A6-5F0F09BE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08" y="142387"/>
            <a:ext cx="10515600" cy="751133"/>
          </a:xfrm>
        </p:spPr>
        <p:txBody>
          <a:bodyPr/>
          <a:lstStyle/>
          <a:p>
            <a:r>
              <a:rPr lang="en-US"/>
              <a:t>Diagram 0</a:t>
            </a:r>
          </a:p>
        </p:txBody>
      </p:sp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BFD86CEC-425D-658A-45D2-03DE99DA5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393" y="344121"/>
            <a:ext cx="8054689" cy="5693630"/>
          </a:xfrm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EC5310E-06D1-4A85-052C-6FFEA214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5C6A4-3953-3DDC-B76A-944BF4FD981D}"/>
              </a:ext>
            </a:extLst>
          </p:cNvPr>
          <p:cNvSpPr txBox="1"/>
          <p:nvPr/>
        </p:nvSpPr>
        <p:spPr>
          <a:xfrm>
            <a:off x="180787" y="1277594"/>
            <a:ext cx="661613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Responsibilities: 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Amara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Collectible Handler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Andreas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HUD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Game Manager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Caden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Enemy Handler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Elizabeth 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Player Movement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Joe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Menus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Audio Manager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Other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Environment Handler</a:t>
            </a:r>
          </a:p>
        </p:txBody>
      </p:sp>
      <p:pic>
        <p:nvPicPr>
          <p:cNvPr id="4" name="Picture 3" descr="A cartoon worm in a hole&#10;&#10;Description automatically generated">
            <a:extLst>
              <a:ext uri="{FF2B5EF4-FFF2-40B4-BE49-F238E27FC236}">
                <a16:creationId xmlns:a16="http://schemas.microsoft.com/office/drawing/2014/main" id="{EE1AB8EB-49E6-7AFD-2488-2B7D12CB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693048"/>
            <a:ext cx="1640015" cy="11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8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656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Global Use Case: Find Stil Suit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333"/>
            <a:ext cx="10515600" cy="49081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>
              <a:buNone/>
            </a:pPr>
            <a:r>
              <a:rPr lang="en-US" sz="1400"/>
              <a:t>  </a:t>
            </a:r>
          </a:p>
          <a:p>
            <a:r>
              <a:rPr lang="en-US" sz="1600"/>
              <a:t>Amara (TL4)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Items: Collect items (knife, tent, hooks, water)</a:t>
            </a:r>
          </a:p>
          <a:p>
            <a:r>
              <a:rPr lang="en-US" sz="1600"/>
              <a:t>Andreas(TL2)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HUD: Display current items collected (inventory).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Game Manager: Which are collected or not. </a:t>
            </a:r>
          </a:p>
          <a:p>
            <a:r>
              <a:rPr lang="en-US" sz="1600"/>
              <a:t>Caden (TL5)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Enemies: Avoid enemies who track position. </a:t>
            </a:r>
          </a:p>
          <a:p>
            <a:r>
              <a:rPr lang="en-US" sz="1600"/>
              <a:t>Elizabeth (TL6) 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Controls: Move around to avoid enemies and collect items.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Protagonists: How they move individually</a:t>
            </a:r>
          </a:p>
          <a:p>
            <a:r>
              <a:rPr lang="en-US" sz="1600"/>
              <a:t>Joe (TL3)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Audio Manager: Play audio with jumping, running, etc.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Menus: Pause menu if selected. </a:t>
            </a:r>
          </a:p>
          <a:p>
            <a:pPr lvl="2">
              <a:buFont typeface="Wingdings,Sans-Serif" panose="020B0604020202020204" pitchFamily="34" charset="0"/>
              <a:buChar char="§"/>
            </a:pPr>
            <a:endParaRPr lang="en-US" sz="1900"/>
          </a:p>
          <a:p>
            <a:endParaRPr lang="en-US"/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83324" y="6418263"/>
            <a:ext cx="1922951" cy="365125"/>
          </a:xfrm>
        </p:spPr>
        <p:txBody>
          <a:bodyPr/>
          <a:lstStyle/>
          <a:p>
            <a:r>
              <a:rPr lang="en-US" sz="2800" b="1"/>
              <a:t>Everyone</a:t>
            </a:r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B5227241-531C-006A-9A74-5ACF7E3F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1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Joseph Baruch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TL3: QA Manager</a:t>
            </a:r>
          </a:p>
          <a:p>
            <a:r>
              <a:rPr lang="en-US"/>
              <a:t>Features: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Audio Manager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Title Screen / Pause menu</a:t>
            </a:r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68062" y="6418263"/>
            <a:ext cx="938213" cy="365125"/>
          </a:xfrm>
        </p:spPr>
        <p:txBody>
          <a:bodyPr/>
          <a:lstStyle/>
          <a:p>
            <a:r>
              <a:rPr lang="en-US" sz="2800" b="1"/>
              <a:t>Joe</a:t>
            </a:r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B5227241-531C-006A-9A74-5ACF7E3F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9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Audio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Role in overall project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Feedback to user on their actions.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Adds to experience and help immerse into Arrakis. </a:t>
            </a:r>
          </a:p>
          <a:p>
            <a:r>
              <a:rPr lang="en-US"/>
              <a:t>Priority: Low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Not needed to play or enjoy game.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Adds to experience but not required.</a:t>
            </a:r>
          </a:p>
          <a:p>
            <a:r>
              <a:rPr lang="en-US"/>
              <a:t>Work Complexity: High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Need to handle unfamiliar data (audio assets).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Streamline integration: Tie into almost all actions in the game efficiently.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Vocals are pitched high so I might lose my voice when recording.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68062" y="6418263"/>
            <a:ext cx="938213" cy="365125"/>
          </a:xfrm>
        </p:spPr>
        <p:txBody>
          <a:bodyPr/>
          <a:lstStyle/>
          <a:p>
            <a:r>
              <a:rPr lang="en-US" sz="2800" b="1"/>
              <a:t>Joe</a:t>
            </a:r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E4A31A77-F870-FFFD-D2FA-C71E41C8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5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Title Screen / Pause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Role in overall project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Starting/Stopping/Pausing Game.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Adds to experience of game: Ease the user in and out of the game.</a:t>
            </a:r>
          </a:p>
          <a:p>
            <a:r>
              <a:rPr lang="en-US"/>
              <a:t>Priority: Medium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Poor user experience if there is no menus.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Could still play the game without them. </a:t>
            </a:r>
          </a:p>
          <a:p>
            <a:r>
              <a:rPr lang="en-US"/>
              <a:t>Work Complexity: Low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Similar to requirements in the Pong.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How: Simply change scene from title screen to main game. Return if necessary.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68062" y="6418263"/>
            <a:ext cx="938213" cy="365125"/>
          </a:xfrm>
        </p:spPr>
        <p:txBody>
          <a:bodyPr/>
          <a:lstStyle/>
          <a:p>
            <a:r>
              <a:rPr lang="en-US" sz="2800" b="1"/>
              <a:t>Joe</a:t>
            </a:r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8ABFAD4A-5AD5-3ECF-43CB-4EBA5E34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929"/>
            <a:ext cx="10515600" cy="1325563"/>
          </a:xfrm>
        </p:spPr>
        <p:txBody>
          <a:bodyPr/>
          <a:lstStyle/>
          <a:p>
            <a:pPr algn="ctr"/>
            <a:r>
              <a:rPr lang="en-US"/>
              <a:t>Use Case Diagram: Audio Manager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68062" y="6418263"/>
            <a:ext cx="938213" cy="365125"/>
          </a:xfrm>
        </p:spPr>
        <p:txBody>
          <a:bodyPr/>
          <a:lstStyle/>
          <a:p>
            <a:r>
              <a:rPr lang="en-US" sz="2800" b="1"/>
              <a:t>Joe</a:t>
            </a:r>
          </a:p>
        </p:txBody>
      </p:sp>
      <p:pic>
        <p:nvPicPr>
          <p:cNvPr id="6" name="Content Placeholder 5" descr="A diagram of a music system&#10;&#10;Description automatically generated">
            <a:extLst>
              <a:ext uri="{FF2B5EF4-FFF2-40B4-BE49-F238E27FC236}">
                <a16:creationId xmlns:a16="http://schemas.microsoft.com/office/drawing/2014/main" id="{3221C90E-72A6-7B34-806F-0AC8EB651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697" y="815997"/>
            <a:ext cx="7215514" cy="5595257"/>
          </a:xfrm>
        </p:spPr>
      </p:pic>
      <p:pic>
        <p:nvPicPr>
          <p:cNvPr id="4" name="Picture 3" descr="A cartoon worm in a hole&#10;&#10;Description automatically generated">
            <a:extLst>
              <a:ext uri="{FF2B5EF4-FFF2-40B4-BE49-F238E27FC236}">
                <a16:creationId xmlns:a16="http://schemas.microsoft.com/office/drawing/2014/main" id="{793E88BC-A2EF-14FF-7282-8B7B810E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0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Introduction: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Group Members: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Amara (TL4)</a:t>
            </a:r>
          </a:p>
          <a:p>
            <a:pPr lvl="3"/>
            <a:r>
              <a:rPr lang="en-US"/>
              <a:t>Items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Andreas(TL2)</a:t>
            </a:r>
          </a:p>
          <a:p>
            <a:pPr lvl="3"/>
            <a:r>
              <a:rPr lang="en-US"/>
              <a:t>HUD </a:t>
            </a:r>
          </a:p>
          <a:p>
            <a:pPr lvl="3"/>
            <a:r>
              <a:rPr lang="en-US"/>
              <a:t>Game Manager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Caden (TL5)</a:t>
            </a:r>
          </a:p>
          <a:p>
            <a:pPr lvl="3"/>
            <a:r>
              <a:rPr lang="en-US"/>
              <a:t>Enemies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Elizabeth (TL6) </a:t>
            </a:r>
          </a:p>
          <a:p>
            <a:pPr lvl="3"/>
            <a:r>
              <a:rPr lang="en-US"/>
              <a:t>Controls</a:t>
            </a:r>
          </a:p>
          <a:p>
            <a:pPr lvl="3"/>
            <a:r>
              <a:rPr lang="en-US"/>
              <a:t>Protagonists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Joe (TL3)</a:t>
            </a:r>
          </a:p>
          <a:p>
            <a:pPr lvl="3"/>
            <a:r>
              <a:rPr lang="en-US"/>
              <a:t>Audio Manager</a:t>
            </a:r>
          </a:p>
          <a:p>
            <a:pPr lvl="3"/>
            <a:r>
              <a:rPr lang="en-US"/>
              <a:t>Menus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/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8" name="Picture 7" descr="A cartoon worm in a hole&#10;&#10;Description automatically generated">
            <a:extLst>
              <a:ext uri="{FF2B5EF4-FFF2-40B4-BE49-F238E27FC236}">
                <a16:creationId xmlns:a16="http://schemas.microsoft.com/office/drawing/2014/main" id="{A0E4389C-30CD-0FFD-CDDF-7E11AC1B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70071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97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412"/>
            <a:ext cx="10515600" cy="1325563"/>
          </a:xfrm>
        </p:spPr>
        <p:txBody>
          <a:bodyPr/>
          <a:lstStyle/>
          <a:p>
            <a:pPr algn="ctr"/>
            <a:r>
              <a:rPr lang="en-US"/>
              <a:t>Use Case Diagram: Title Screen / Pause Menu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68062" y="6418263"/>
            <a:ext cx="938213" cy="365125"/>
          </a:xfrm>
        </p:spPr>
        <p:txBody>
          <a:bodyPr/>
          <a:lstStyle/>
          <a:p>
            <a:r>
              <a:rPr lang="en-US" sz="2800" b="1"/>
              <a:t>Joe</a:t>
            </a:r>
          </a:p>
        </p:txBody>
      </p:sp>
      <p:pic>
        <p:nvPicPr>
          <p:cNvPr id="6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F6BDAA21-37CD-36D1-CE76-6A22DB3F9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753" y="975948"/>
            <a:ext cx="6649160" cy="5718628"/>
          </a:xfrm>
        </p:spPr>
      </p:pic>
      <p:pic>
        <p:nvPicPr>
          <p:cNvPr id="4" name="Picture 3" descr="A cartoon worm in a hole&#10;&#10;Description automatically generated">
            <a:extLst>
              <a:ext uri="{FF2B5EF4-FFF2-40B4-BE49-F238E27FC236}">
                <a16:creationId xmlns:a16="http://schemas.microsoft.com/office/drawing/2014/main" id="{C6127605-60E3-479A-2A2F-EAC1B01A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5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029"/>
            <a:ext cx="10515600" cy="1325563"/>
          </a:xfrm>
        </p:spPr>
        <p:txBody>
          <a:bodyPr/>
          <a:lstStyle/>
          <a:p>
            <a:pPr algn="ctr"/>
            <a:r>
              <a:rPr lang="en-US"/>
              <a:t>Class Diagram</a:t>
            </a:r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46C009AC-CA3E-48EE-50B2-CDF32A5E0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79" y="778649"/>
            <a:ext cx="8770437" cy="5516020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5924" y="6418263"/>
            <a:ext cx="3980351" cy="365125"/>
          </a:xfrm>
        </p:spPr>
        <p:txBody>
          <a:bodyPr/>
          <a:lstStyle/>
          <a:p>
            <a:r>
              <a:rPr lang="en-US" sz="4400">
                <a:solidFill>
                  <a:srgbClr val="000000"/>
                </a:solidFill>
                <a:latin typeface="Aptos Display"/>
              </a:rPr>
              <a:t>Questions?   </a:t>
            </a:r>
            <a:r>
              <a:rPr lang="en-US" sz="2800" b="1"/>
              <a:t>Joe</a:t>
            </a:r>
            <a:endParaRPr lang="en-US"/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C5C4D8EA-76A9-6F3D-1D3A-D123CFAA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6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Elizabeth Smith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TL6: Version Control Manager</a:t>
            </a:r>
          </a:p>
          <a:p>
            <a:r>
              <a:rPr lang="en-US"/>
              <a:t>Feature: Player and Controls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04122" y="6418263"/>
            <a:ext cx="1302153" cy="404930"/>
          </a:xfrm>
        </p:spPr>
        <p:txBody>
          <a:bodyPr/>
          <a:lstStyle/>
          <a:p>
            <a:r>
              <a:rPr lang="en-US" sz="1800" b="1"/>
              <a:t>Elizabeth</a:t>
            </a:r>
            <a:endParaRPr lang="en-US"/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A0D4E025-1110-C948-9737-BA6F5414D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8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Player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Role: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Create Playable Character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Implement controls for different levels and devices</a:t>
            </a:r>
            <a:endParaRPr lang="en-US"/>
          </a:p>
          <a:p>
            <a:pPr marL="0" indent="0">
              <a:buNone/>
            </a:pPr>
            <a:r>
              <a:rPr lang="en-US" dirty="0"/>
              <a:t>Priority High: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/>
              <a:t>User needs some sort of playable character and controls to progress through the game.</a:t>
            </a:r>
          </a:p>
          <a:p>
            <a:pPr marL="0" indent="0">
              <a:buNone/>
            </a:pPr>
            <a:r>
              <a:rPr lang="en-US" dirty="0"/>
              <a:t>Complexity Medium: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/>
              <a:t>Hardest parts will be Level 2 mobile controls</a:t>
            </a:r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92749" y="6372771"/>
            <a:ext cx="1313526" cy="450422"/>
          </a:xfrm>
        </p:spPr>
        <p:txBody>
          <a:bodyPr/>
          <a:lstStyle/>
          <a:p>
            <a:r>
              <a:rPr lang="en-US" sz="1800" b="1"/>
              <a:t>Elizabeth</a:t>
            </a:r>
            <a:endParaRPr lang="en-US"/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750F7097-49C6-4DD9-4773-EE3EC14F0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680009"/>
            <a:ext cx="1657480" cy="11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15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-166837"/>
            <a:ext cx="10515600" cy="1325563"/>
          </a:xfrm>
        </p:spPr>
        <p:txBody>
          <a:bodyPr/>
          <a:lstStyle/>
          <a:p>
            <a:pPr algn="ctr"/>
            <a:r>
              <a:rPr lang="en-US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25940" y="6449365"/>
            <a:ext cx="1319212" cy="334023"/>
          </a:xfrm>
        </p:spPr>
        <p:txBody>
          <a:bodyPr/>
          <a:lstStyle/>
          <a:p>
            <a:r>
              <a:rPr lang="en-US" sz="1800" b="1"/>
              <a:t>Elizabeth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876FF821-6C13-71A2-6C1A-D36E0DEA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96" y="675872"/>
            <a:ext cx="7876901" cy="6113251"/>
          </a:xfrm>
          <a:prstGeom prst="rect">
            <a:avLst/>
          </a:prstGeom>
        </p:spPr>
      </p:pic>
      <p:pic>
        <p:nvPicPr>
          <p:cNvPr id="9" name="Picture 8" descr="A cartoon worm in a hole&#10;&#10;Description automatically generated">
            <a:extLst>
              <a:ext uri="{FF2B5EF4-FFF2-40B4-BE49-F238E27FC236}">
                <a16:creationId xmlns:a16="http://schemas.microsoft.com/office/drawing/2014/main" id="{C5874A42-BD34-7145-2792-E70AF85AE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13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Class Diagram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17854" y="6418263"/>
            <a:ext cx="1188421" cy="404930"/>
          </a:xfrm>
        </p:spPr>
        <p:txBody>
          <a:bodyPr/>
          <a:lstStyle/>
          <a:p>
            <a:r>
              <a:rPr lang="en-US" sz="1800" b="1"/>
              <a:t>Elizabeth</a:t>
            </a:r>
            <a:endParaRPr lang="en-US"/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00AC76D3-93A2-E677-7897-7ACD227A9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15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F386-9177-4893-6A4C-2BEA37A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/>
              <a:t>Andreas Neacsu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8405-1FE4-468B-B0C8-29F9E493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Team Lead 2: Software Architect</a:t>
            </a:r>
          </a:p>
          <a:p>
            <a:r>
              <a:rPr lang="en-US"/>
              <a:t>Responsible for: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Game Manager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HUD</a:t>
            </a:r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F894918E-7D70-A8A2-B185-FEDC6CCC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07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2EEA-4913-94EB-0613-E34C3515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57DD-0E97-A0F0-1BE0-8C059215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Role in overall project: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Facilitates data exchange between environment handler, collectibles handler, and enemy handler by providing a centralized location for global data to be stored and accessed </a:t>
            </a:r>
            <a:endParaRPr lang="en-US" sz="2800"/>
          </a:p>
          <a:p>
            <a:r>
              <a:rPr lang="en-US"/>
              <a:t>Priority: High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Required in order for several other components to function properly</a:t>
            </a:r>
          </a:p>
          <a:p>
            <a:r>
              <a:rPr lang="en-US"/>
              <a:t>Work Complexity: Medium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The game manager will be responsible for level transitions, managing NPCs, objectives, collectibles inventory, and player / enemy health.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3699F127-D942-38EE-0CA2-2A158205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3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877F-B1C9-F40F-354E-E572B88F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E838-F88E-1C45-63E9-610B2AC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Role in Project: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Display essential information to the player such as, health, collectibles, boss health, current objective and current level progress</a:t>
            </a:r>
          </a:p>
          <a:p>
            <a:r>
              <a:rPr lang="en-US"/>
              <a:t>Priority: Medium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Nice to have but not essential for core functionality of the game</a:t>
            </a:r>
          </a:p>
          <a:p>
            <a:r>
              <a:rPr lang="en-US"/>
              <a:t>Work Complexity: Easy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Creating a GUI and the corresponding assets.</a:t>
            </a:r>
          </a:p>
        </p:txBody>
      </p:sp>
    </p:spTree>
    <p:extLst>
      <p:ext uri="{BB962C8B-B14F-4D97-AF65-F5344CB8AC3E}">
        <p14:creationId xmlns:p14="http://schemas.microsoft.com/office/powerpoint/2010/main" val="2484762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8958-B485-7AE4-B29E-9D83AC59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 (Game Manager)</a:t>
            </a:r>
          </a:p>
        </p:txBody>
      </p:sp>
      <p:pic>
        <p:nvPicPr>
          <p:cNvPr id="7" name="Content Placeholder 6" descr="A diagram of a game manager&#10;&#10;Description automatically generated">
            <a:extLst>
              <a:ext uri="{FF2B5EF4-FFF2-40B4-BE49-F238E27FC236}">
                <a16:creationId xmlns:a16="http://schemas.microsoft.com/office/drawing/2014/main" id="{46C5F426-5E49-C278-76B3-DFD169426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970" y="1436908"/>
            <a:ext cx="10490968" cy="5090286"/>
          </a:xfrm>
        </p:spPr>
      </p:pic>
    </p:spTree>
    <p:extLst>
      <p:ext uri="{BB962C8B-B14F-4D97-AF65-F5344CB8AC3E}">
        <p14:creationId xmlns:p14="http://schemas.microsoft.com/office/powerpoint/2010/main" val="617265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F7C4-D473-09DA-1FD2-3B01A860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Goal:</a:t>
            </a:r>
          </a:p>
          <a:p>
            <a:pPr lvl="1">
              <a:buFont typeface="Courier New"/>
              <a:buChar char="o"/>
            </a:pPr>
            <a:r>
              <a:rPr lang="en-US"/>
              <a:t>Create a game which allows users to experience the Dune universe. </a:t>
            </a:r>
          </a:p>
          <a:p>
            <a:pPr lvl="1">
              <a:buFont typeface="Courier New"/>
              <a:buChar char="o"/>
            </a:pPr>
            <a:r>
              <a:rPr lang="en-US"/>
              <a:t>Emphasis on story telling but within the medium of a platformer game. </a:t>
            </a:r>
          </a:p>
          <a:p>
            <a:pPr>
              <a:buFont typeface="Arial"/>
              <a:buChar char="•"/>
            </a:pPr>
            <a:r>
              <a:rPr lang="en-US"/>
              <a:t>Story: Based on Dune</a:t>
            </a:r>
          </a:p>
          <a:p>
            <a:pPr lvl="1">
              <a:buFont typeface="Courier New"/>
              <a:buChar char="o"/>
            </a:pPr>
            <a:r>
              <a:rPr lang="en-US"/>
              <a:t>Story/Adventure style platformer game.</a:t>
            </a:r>
          </a:p>
          <a:p>
            <a:pPr lvl="1">
              <a:buFont typeface="Courier New"/>
              <a:buChar char="o"/>
            </a:pPr>
            <a:r>
              <a:rPr lang="en-US"/>
              <a:t>Multiple possible endings. </a:t>
            </a:r>
          </a:p>
          <a:p>
            <a:pPr lvl="1">
              <a:buFont typeface="Courier New"/>
              <a:buChar char="o"/>
            </a:pPr>
            <a:r>
              <a:rPr lang="en-US"/>
              <a:t>More to come in the story board slides. </a:t>
            </a:r>
          </a:p>
          <a:p>
            <a:pPr lvl="1">
              <a:buFont typeface="Courier New"/>
              <a:buChar char="o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8" name="Picture 7" descr="A cartoon worm in a hole&#10;&#10;Description automatically generated">
            <a:extLst>
              <a:ext uri="{FF2B5EF4-FFF2-40B4-BE49-F238E27FC236}">
                <a16:creationId xmlns:a16="http://schemas.microsoft.com/office/drawing/2014/main" id="{8872C673-5FA1-6AA4-BAE3-20243C00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42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B777-2AD7-9ED1-CF62-F182E631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 (HUD)</a:t>
            </a:r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11DFC7EE-FDF1-7FFB-E944-1AB764044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96" y="1442473"/>
            <a:ext cx="11099364" cy="5028960"/>
          </a:xfrm>
        </p:spPr>
      </p:pic>
    </p:spTree>
    <p:extLst>
      <p:ext uri="{BB962C8B-B14F-4D97-AF65-F5344CB8AC3E}">
        <p14:creationId xmlns:p14="http://schemas.microsoft.com/office/powerpoint/2010/main" val="769501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2280-99E1-4CA9-3225-480F3F57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pic>
        <p:nvPicPr>
          <p:cNvPr id="4" name="Content Placeholder 3" descr="A diagram of a program&#10;&#10;Description automatically generated">
            <a:extLst>
              <a:ext uri="{FF2B5EF4-FFF2-40B4-BE49-F238E27FC236}">
                <a16:creationId xmlns:a16="http://schemas.microsoft.com/office/drawing/2014/main" id="{BEDE5D05-7401-6864-5296-5742CF6E8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21" y="1544611"/>
            <a:ext cx="10267757" cy="4897972"/>
          </a:xfrm>
        </p:spPr>
      </p:pic>
    </p:spTree>
    <p:extLst>
      <p:ext uri="{BB962C8B-B14F-4D97-AF65-F5344CB8AC3E}">
        <p14:creationId xmlns:p14="http://schemas.microsoft.com/office/powerpoint/2010/main" val="421956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vortex dir="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D23E-4D7A-D01E-143F-9A35F41C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Amara Jeide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B581-E265-C97E-FF43-D807583BE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Team Lead 4: Project Manager</a:t>
            </a:r>
          </a:p>
          <a:p>
            <a:r>
              <a:rPr lang="en-US"/>
              <a:t>Responsibilities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Collectible Handler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A5A88AD7-56A9-B6AE-E324-6440AC3E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5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D35E-6486-BB17-99B3-15FB8506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Collectible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4005-9690-A7E5-C4E5-7801C790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Roll in overall project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Creating and managing all collectible items in game</a:t>
            </a:r>
          </a:p>
          <a:p>
            <a:r>
              <a:rPr lang="en-US"/>
              <a:t>Priority: Medium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The game will technically run without them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Needed for fun/engaging gameplay</a:t>
            </a:r>
          </a:p>
          <a:p>
            <a:r>
              <a:rPr lang="en-US"/>
              <a:t>Work complexity: Low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Creating items is less complex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Properly getting items to mesh with other components of the game is more challenging</a:t>
            </a:r>
          </a:p>
        </p:txBody>
      </p:sp>
      <p:pic>
        <p:nvPicPr>
          <p:cNvPr id="5" name="Picture 4" descr="A cartoon worm in a hole&#10;&#10;Description automatically generated">
            <a:extLst>
              <a:ext uri="{FF2B5EF4-FFF2-40B4-BE49-F238E27FC236}">
                <a16:creationId xmlns:a16="http://schemas.microsoft.com/office/drawing/2014/main" id="{6BBCDBDD-4352-E5CF-A456-44DB1334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288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B100-137E-58D0-316D-F2E5424E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1A6C7F-639F-32AC-119D-DDA94C24F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392" y="1825625"/>
            <a:ext cx="6109215" cy="4351338"/>
          </a:xfrm>
        </p:spPr>
      </p:pic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289C13A4-488C-A860-247E-7895F126D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3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A970-737C-D939-3767-4B76FFB9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 (rough draft)</a:t>
            </a:r>
          </a:p>
        </p:txBody>
      </p:sp>
      <p:pic>
        <p:nvPicPr>
          <p:cNvPr id="7" name="Picture 6" descr="A cartoon worm in a hole&#10;&#10;Description automatically generated">
            <a:extLst>
              <a:ext uri="{FF2B5EF4-FFF2-40B4-BE49-F238E27FC236}">
                <a16:creationId xmlns:a16="http://schemas.microsoft.com/office/drawing/2014/main" id="{F1A119A6-380D-A67C-E71D-EB173D6C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  <p:pic>
        <p:nvPicPr>
          <p:cNvPr id="15" name="Content Placeholder 14" descr="A diagram of a computer&#10;&#10;Description automatically generated">
            <a:extLst>
              <a:ext uri="{FF2B5EF4-FFF2-40B4-BE49-F238E27FC236}">
                <a16:creationId xmlns:a16="http://schemas.microsoft.com/office/drawing/2014/main" id="{E15F2741-27CB-93A8-013C-E9FF1F87A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9887" y="1358900"/>
            <a:ext cx="9059825" cy="5141913"/>
          </a:xfrm>
        </p:spPr>
      </p:pic>
    </p:spTree>
    <p:extLst>
      <p:ext uri="{BB962C8B-B14F-4D97-AF65-F5344CB8AC3E}">
        <p14:creationId xmlns:p14="http://schemas.microsoft.com/office/powerpoint/2010/main" val="1471928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C8FB-066E-6305-AF75-6A2F2E5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25"/>
            <a:ext cx="10515600" cy="1325563"/>
          </a:xfrm>
        </p:spPr>
        <p:txBody>
          <a:bodyPr/>
          <a:lstStyle/>
          <a:p>
            <a:pPr algn="ctr"/>
            <a:r>
              <a:rPr lang="en-US"/>
              <a:t>End of Presentation: Questions?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697FB8-3DA3-AC94-7004-C33D99F3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5386" y="6418263"/>
            <a:ext cx="1840889" cy="365125"/>
          </a:xfrm>
        </p:spPr>
        <p:txBody>
          <a:bodyPr/>
          <a:lstStyle/>
          <a:p>
            <a:r>
              <a:rPr lang="en-US" sz="2800" b="1"/>
              <a:t>Everyone</a:t>
            </a:r>
          </a:p>
        </p:txBody>
      </p:sp>
      <p:pic>
        <p:nvPicPr>
          <p:cNvPr id="4" name="Picture 3" descr="A cartoon worm in a hole&#10;&#10;Description automatically generated">
            <a:extLst>
              <a:ext uri="{FF2B5EF4-FFF2-40B4-BE49-F238E27FC236}">
                <a16:creationId xmlns:a16="http://schemas.microsoft.com/office/drawing/2014/main" id="{00241A7E-A89F-7653-9C18-31AFF4B0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447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502" y="1315230"/>
            <a:ext cx="4477110" cy="49656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Doon opens with the Paul being dropped in the desert with his mom. They are  alone after his dad and house were killed by the Harkonens and </a:t>
            </a:r>
            <a:r>
              <a:rPr lang="en-US" err="1"/>
              <a:t>Feyd</a:t>
            </a:r>
            <a:r>
              <a:rPr lang="en-US"/>
              <a:t> </a:t>
            </a:r>
            <a:r>
              <a:rPr lang="en-US" err="1"/>
              <a:t>Rautha</a:t>
            </a:r>
            <a:r>
              <a:rPr lang="en-US"/>
              <a:t>. He must now survive and bring </a:t>
            </a:r>
            <a:r>
              <a:rPr lang="en-US" err="1"/>
              <a:t>Feyd</a:t>
            </a:r>
            <a:r>
              <a:rPr lang="en-US"/>
              <a:t> </a:t>
            </a:r>
            <a:r>
              <a:rPr lang="en-US" err="1"/>
              <a:t>Rautha</a:t>
            </a:r>
            <a:r>
              <a:rPr lang="en-US"/>
              <a:t> justice for his family.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he does care he can run off with Chani, a total stranger who looks like Zendaya, and fall in love. The end.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8" name="Picture 7" descr="A cartoon worm in a hole&#10;&#10;Description automatically generated">
            <a:extLst>
              <a:ext uri="{FF2B5EF4-FFF2-40B4-BE49-F238E27FC236}">
                <a16:creationId xmlns:a16="http://schemas.microsoft.com/office/drawing/2014/main" id="{EFFA28C6-EDCE-8062-0352-8FA0665B3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792284"/>
            <a:ext cx="1529803" cy="10647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182206-9B6D-32CC-1A95-A50DE086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5" y="1683327"/>
            <a:ext cx="55150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502" y="1696229"/>
            <a:ext cx="4477110" cy="4408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Paul starts level 1 when his mother comes into the scene and tells the Paul they need to find four items: a knife, tent, hook, and </a:t>
            </a:r>
            <a:r>
              <a:rPr lang="en-US" err="1"/>
              <a:t>stil</a:t>
            </a:r>
            <a:r>
              <a:rPr lang="en-US"/>
              <a:t> suit. She tells him to watch out for Harkonens and find the water of Shai </a:t>
            </a:r>
            <a:r>
              <a:rPr lang="en-US" err="1"/>
              <a:t>Hulud</a:t>
            </a:r>
            <a:r>
              <a:rPr lang="en-US"/>
              <a:t> so that he can have strength for the journey ahead.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10" name="Picture 9" descr="A cartoon worm in a hole&#10;&#10;Description automatically generated">
            <a:extLst>
              <a:ext uri="{FF2B5EF4-FFF2-40B4-BE49-F238E27FC236}">
                <a16:creationId xmlns:a16="http://schemas.microsoft.com/office/drawing/2014/main" id="{35E835BE-B41C-C02E-99C7-E667C7248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96220"/>
            <a:ext cx="1913230" cy="1360815"/>
          </a:xfrm>
          <a:prstGeom prst="rect">
            <a:avLst/>
          </a:prstGeom>
        </p:spPr>
      </p:pic>
      <p:pic>
        <p:nvPicPr>
          <p:cNvPr id="4" name="Picture 3" descr="A drawing of a person walking on a hill&#10;&#10;Description automatically generated">
            <a:extLst>
              <a:ext uri="{FF2B5EF4-FFF2-40B4-BE49-F238E27FC236}">
                <a16:creationId xmlns:a16="http://schemas.microsoft.com/office/drawing/2014/main" id="{53F024E9-1FF4-EF38-ADFD-C8BFD0306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9" y="1694072"/>
            <a:ext cx="5779699" cy="38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8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502" y="1696229"/>
            <a:ext cx="4477110" cy="44088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Once the Paul finds all the items and makes his way to </a:t>
            </a:r>
            <a:r>
              <a:rPr lang="en-US" err="1"/>
              <a:t>Sietch</a:t>
            </a:r>
            <a:r>
              <a:rPr lang="en-US"/>
              <a:t> </a:t>
            </a:r>
            <a:r>
              <a:rPr lang="en-US" err="1"/>
              <a:t>Tabr</a:t>
            </a:r>
            <a:r>
              <a:rPr lang="en-US"/>
              <a:t> (Doon village), he can enter and end the first level. Within </a:t>
            </a:r>
            <a:r>
              <a:rPr lang="en-US" err="1">
                <a:ea typeface="+mn-lt"/>
                <a:cs typeface="+mn-lt"/>
              </a:rPr>
              <a:t>Sietch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Tabr</a:t>
            </a:r>
            <a:r>
              <a:rPr lang="en-US"/>
              <a:t>, Paul can begin Level 2.</a:t>
            </a:r>
          </a:p>
          <a:p>
            <a:pPr marL="0" indent="0">
              <a:buNone/>
            </a:pPr>
            <a:r>
              <a:rPr lang="en-US"/>
              <a:t>If they reach </a:t>
            </a:r>
            <a:r>
              <a:rPr lang="en-US" err="1"/>
              <a:t>Sietch</a:t>
            </a:r>
            <a:r>
              <a:rPr lang="en-US"/>
              <a:t> </a:t>
            </a:r>
            <a:r>
              <a:rPr lang="en-US" err="1"/>
              <a:t>Tabr</a:t>
            </a:r>
            <a:r>
              <a:rPr lang="en-US"/>
              <a:t> before collecting all the items, a dialogue box pops up telling them they are not ready to enter.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8" name="Picture 7" descr="A cartoon worm in a hole&#10;&#10;Description automatically generated">
            <a:extLst>
              <a:ext uri="{FF2B5EF4-FFF2-40B4-BE49-F238E27FC236}">
                <a16:creationId xmlns:a16="http://schemas.microsoft.com/office/drawing/2014/main" id="{981849CB-9424-E0A2-4DF1-682BBF4D3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850526"/>
            <a:ext cx="1418173" cy="1006509"/>
          </a:xfrm>
          <a:prstGeom prst="rect">
            <a:avLst/>
          </a:prstGeom>
        </p:spPr>
      </p:pic>
      <p:pic>
        <p:nvPicPr>
          <p:cNvPr id="4" name="Picture 3" descr="A cartoon of a person and person&#10;&#10;Description automatically generated">
            <a:extLst>
              <a:ext uri="{FF2B5EF4-FFF2-40B4-BE49-F238E27FC236}">
                <a16:creationId xmlns:a16="http://schemas.microsoft.com/office/drawing/2014/main" id="{737A9DDC-5F0C-618D-FC23-EBF6D0300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1335"/>
            <a:ext cx="6096000" cy="400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794" y="576676"/>
            <a:ext cx="4477110" cy="55635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In the opening scene of Level 2, Paul is approached by </a:t>
            </a:r>
            <a:r>
              <a:rPr lang="en-US" err="1"/>
              <a:t>Stilgar</a:t>
            </a:r>
            <a:r>
              <a:rPr lang="en-US"/>
              <a:t>. He asks if Paul is ready to ride the worm. Paul then moves over and hops on top of the worm and sets off to find and fight </a:t>
            </a:r>
            <a:r>
              <a:rPr lang="en-US" err="1"/>
              <a:t>Feyd-Rautha</a:t>
            </a:r>
            <a:r>
              <a:rPr lang="en-US"/>
              <a:t>.</a:t>
            </a:r>
            <a:endParaRPr lang="en-US" err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he chooses not to ride the worm, he can return to </a:t>
            </a:r>
            <a:r>
              <a:rPr lang="en-US" err="1"/>
              <a:t>Sietch</a:t>
            </a:r>
            <a:r>
              <a:rPr lang="en-US"/>
              <a:t> </a:t>
            </a:r>
            <a:r>
              <a:rPr lang="en-US" err="1"/>
              <a:t>Tabrand</a:t>
            </a:r>
            <a:r>
              <a:rPr lang="en-US"/>
              <a:t> finish off his days, in love, with Chani. The end. 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13FFCF0B-53DC-3178-0938-04EDA889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  <p:pic>
        <p:nvPicPr>
          <p:cNvPr id="8" name="Picture 7" descr="A drawing of a person walking towards a person&amp;#39;s eye&#10;&#10;Description automatically generated">
            <a:extLst>
              <a:ext uri="{FF2B5EF4-FFF2-40B4-BE49-F238E27FC236}">
                <a16:creationId xmlns:a16="http://schemas.microsoft.com/office/drawing/2014/main" id="{F2E4415F-E8D9-AD96-3FA6-F638D2AD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7" y="1371600"/>
            <a:ext cx="605490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641" y="1221445"/>
            <a:ext cx="4863971" cy="4883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After Paul successfully mounts the Shai </a:t>
            </a:r>
            <a:r>
              <a:rPr lang="en-US" err="1"/>
              <a:t>Hulud</a:t>
            </a:r>
            <a:r>
              <a:rPr lang="en-US"/>
              <a:t>, he now needs to ride all the way to the emperor's palace to fight </a:t>
            </a:r>
            <a:r>
              <a:rPr lang="en-US" err="1"/>
              <a:t>Feyd</a:t>
            </a:r>
            <a:r>
              <a:rPr lang="en-US"/>
              <a:t> </a:t>
            </a:r>
            <a:r>
              <a:rPr lang="en-US" err="1"/>
              <a:t>Rautha</a:t>
            </a:r>
            <a:r>
              <a:rPr lang="en-US"/>
              <a:t>. Paul will need to avoid ornithopters, and get water for adventures ahead. He can't lose too much health, or he will die.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5177EEE6-5D1D-9FE0-7884-DE9A3AA5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  <p:pic>
        <p:nvPicPr>
          <p:cNvPr id="4" name="Picture 3" descr="A drawing of a person sitting on a cliff&#10;&#10;Description automatically generated">
            <a:extLst>
              <a:ext uri="{FF2B5EF4-FFF2-40B4-BE49-F238E27FC236}">
                <a16:creationId xmlns:a16="http://schemas.microsoft.com/office/drawing/2014/main" id="{07647EB2-F600-08EC-F9E2-EC8F3D42D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9" y="1371600"/>
            <a:ext cx="594564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3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02C-B96D-321C-EBBE-F4E5FF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Storyboard: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E69-4DD1-AC2F-3816-6A8699CC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44" y="1825625"/>
            <a:ext cx="5259356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After completing the worm-riding level, Paul is now </a:t>
            </a:r>
            <a:r>
              <a:rPr lang="en-US" err="1"/>
              <a:t>Maudib</a:t>
            </a:r>
            <a:r>
              <a:rPr lang="en-US"/>
              <a:t> and gets off the worm at the entrance to the palace. Then, he is faced with a choice. He can choose to go with Chani and spend the rest of his life with her, living out the rest of his days in peace. Or he can go with </a:t>
            </a:r>
            <a:r>
              <a:rPr lang="en-US" err="1"/>
              <a:t>Stilgar</a:t>
            </a:r>
            <a:r>
              <a:rPr lang="en-US"/>
              <a:t> to fight </a:t>
            </a:r>
            <a:r>
              <a:rPr lang="en-US" err="1"/>
              <a:t>Feyd</a:t>
            </a:r>
            <a:r>
              <a:rPr lang="en-US"/>
              <a:t> </a:t>
            </a:r>
            <a:r>
              <a:rPr lang="en-US" err="1"/>
              <a:t>Rautha</a:t>
            </a:r>
            <a:r>
              <a:rPr lang="en-US"/>
              <a:t>, which will bring a green paradise to Arrakis and genocide to the rest of the galaxy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F0804BA-1D1A-9A75-6045-394A9559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99139" y="6400678"/>
            <a:ext cx="1313351" cy="365125"/>
          </a:xfrm>
        </p:spPr>
        <p:txBody>
          <a:bodyPr/>
          <a:lstStyle/>
          <a:p>
            <a:r>
              <a:rPr lang="en-US" sz="1800" b="1"/>
              <a:t>Everyone</a:t>
            </a:r>
          </a:p>
        </p:txBody>
      </p:sp>
      <p:pic>
        <p:nvPicPr>
          <p:cNvPr id="6" name="Picture 5" descr="A cartoon worm in a hole&#10;&#10;Description automatically generated">
            <a:extLst>
              <a:ext uri="{FF2B5EF4-FFF2-40B4-BE49-F238E27FC236}">
                <a16:creationId xmlns:a16="http://schemas.microsoft.com/office/drawing/2014/main" id="{406AAD1E-64AE-19CA-8488-47982740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117" y="5423418"/>
            <a:ext cx="2015153" cy="1438470"/>
          </a:xfrm>
          <a:prstGeom prst="rect">
            <a:avLst/>
          </a:prstGeom>
        </p:spPr>
      </p:pic>
      <p:pic>
        <p:nvPicPr>
          <p:cNvPr id="4" name="Picture 3" descr="A drawing of a person walking through a hole&#10;&#10;Description automatically generated">
            <a:extLst>
              <a:ext uri="{FF2B5EF4-FFF2-40B4-BE49-F238E27FC236}">
                <a16:creationId xmlns:a16="http://schemas.microsoft.com/office/drawing/2014/main" id="{A5AD3E0F-CD05-CF22-D390-6C8CB67F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1" y="1382018"/>
            <a:ext cx="5591667" cy="40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3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MakeItAwesome: Doon</vt:lpstr>
      <vt:lpstr>Introduction</vt:lpstr>
      <vt:lpstr>Doon</vt:lpstr>
      <vt:lpstr>Storyboard: 1</vt:lpstr>
      <vt:lpstr>Storyboard: 2</vt:lpstr>
      <vt:lpstr>Storyboard: 3</vt:lpstr>
      <vt:lpstr>Storyboard: 4</vt:lpstr>
      <vt:lpstr>Storyboard: 5 </vt:lpstr>
      <vt:lpstr>Storyboard: 6</vt:lpstr>
      <vt:lpstr>Storyboard: 7</vt:lpstr>
      <vt:lpstr>Storyboard: 9 (leave with Chani Ending)</vt:lpstr>
      <vt:lpstr>Storyboard: 8</vt:lpstr>
      <vt:lpstr>Context Diagram</vt:lpstr>
      <vt:lpstr>Diagram 0</vt:lpstr>
      <vt:lpstr>Global Use Case: Find Stil Suit Items</vt:lpstr>
      <vt:lpstr>Joseph Baruch</vt:lpstr>
      <vt:lpstr>Audio Manager</vt:lpstr>
      <vt:lpstr>Title Screen / Pause Menu</vt:lpstr>
      <vt:lpstr>Use Case Diagram: Audio Manager</vt:lpstr>
      <vt:lpstr>Use Case Diagram: Title Screen / Pause Menu</vt:lpstr>
      <vt:lpstr>Class Diagram</vt:lpstr>
      <vt:lpstr>Elizabeth Smith</vt:lpstr>
      <vt:lpstr>Player Controls</vt:lpstr>
      <vt:lpstr>Use Case</vt:lpstr>
      <vt:lpstr>Class Diagram</vt:lpstr>
      <vt:lpstr>Andreas Neacsu</vt:lpstr>
      <vt:lpstr>Game Manager</vt:lpstr>
      <vt:lpstr>HUD</vt:lpstr>
      <vt:lpstr>Use Case Diagram (Game Manager)</vt:lpstr>
      <vt:lpstr>Use Case Diagram (HUD)</vt:lpstr>
      <vt:lpstr>Class Diagram</vt:lpstr>
      <vt:lpstr>Amara Jeide</vt:lpstr>
      <vt:lpstr>Collectible Handler</vt:lpstr>
      <vt:lpstr>Use Case</vt:lpstr>
      <vt:lpstr>Class Diagram (rough draft)</vt:lpstr>
      <vt:lpstr>End of Presentation: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53</cp:revision>
  <dcterms:created xsi:type="dcterms:W3CDTF">2024-09-17T18:08:16Z</dcterms:created>
  <dcterms:modified xsi:type="dcterms:W3CDTF">2024-09-19T04:17:38Z</dcterms:modified>
</cp:coreProperties>
</file>