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EBAC7-1A8B-457B-9DEA-20014411F270}" v="17" dt="2024-10-24T16:04:47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a Jeide" userId="45a0048ce25327bc" providerId="LiveId" clId="{BC5EBAC7-1A8B-457B-9DEA-20014411F270}"/>
    <pc:docChg chg="custSel addSld delSld modSld sldOrd">
      <pc:chgData name="Amara Jeide" userId="45a0048ce25327bc" providerId="LiveId" clId="{BC5EBAC7-1A8B-457B-9DEA-20014411F270}" dt="2024-10-24T16:13:20.301" v="681"/>
      <pc:docMkLst>
        <pc:docMk/>
      </pc:docMkLst>
      <pc:sldChg chg="addSp modSp new mod">
        <pc:chgData name="Amara Jeide" userId="45a0048ce25327bc" providerId="LiveId" clId="{BC5EBAC7-1A8B-457B-9DEA-20014411F270}" dt="2024-10-24T16:04:47.405" v="679" actId="1076"/>
        <pc:sldMkLst>
          <pc:docMk/>
          <pc:sldMk cId="1587170344" sldId="256"/>
        </pc:sldMkLst>
        <pc:spChg chg="mod">
          <ac:chgData name="Amara Jeide" userId="45a0048ce25327bc" providerId="LiveId" clId="{BC5EBAC7-1A8B-457B-9DEA-20014411F270}" dt="2024-10-22T16:22:09.610" v="14" actId="20577"/>
          <ac:spMkLst>
            <pc:docMk/>
            <pc:sldMk cId="1587170344" sldId="256"/>
            <ac:spMk id="2" creationId="{447B1E39-CDF9-0D40-4FC7-6A48718BBED4}"/>
          </ac:spMkLst>
        </pc:spChg>
        <pc:spChg chg="mod">
          <ac:chgData name="Amara Jeide" userId="45a0048ce25327bc" providerId="LiveId" clId="{BC5EBAC7-1A8B-457B-9DEA-20014411F270}" dt="2024-10-23T00:18:39.700" v="44" actId="20577"/>
          <ac:spMkLst>
            <pc:docMk/>
            <pc:sldMk cId="1587170344" sldId="256"/>
            <ac:spMk id="3" creationId="{EE5795C9-E363-FC65-2B82-AFC990E515FD}"/>
          </ac:spMkLst>
        </pc:spChg>
        <pc:picChg chg="add mod">
          <ac:chgData name="Amara Jeide" userId="45a0048ce25327bc" providerId="LiveId" clId="{BC5EBAC7-1A8B-457B-9DEA-20014411F270}" dt="2024-10-24T16:04:47.405" v="679" actId="1076"/>
          <ac:picMkLst>
            <pc:docMk/>
            <pc:sldMk cId="1587170344" sldId="256"/>
            <ac:picMk id="1026" creationId="{9718EFF1-6F96-2EC3-4EB0-C0EA793C0AB3}"/>
          </ac:picMkLst>
        </pc:picChg>
      </pc:sldChg>
      <pc:sldChg chg="addSp modSp new mod">
        <pc:chgData name="Amara Jeide" userId="45a0048ce25327bc" providerId="LiveId" clId="{BC5EBAC7-1A8B-457B-9DEA-20014411F270}" dt="2024-10-23T17:30:29.081" v="413" actId="1076"/>
        <pc:sldMkLst>
          <pc:docMk/>
          <pc:sldMk cId="3664257275" sldId="257"/>
        </pc:sldMkLst>
        <pc:spChg chg="mod">
          <ac:chgData name="Amara Jeide" userId="45a0048ce25327bc" providerId="LiveId" clId="{BC5EBAC7-1A8B-457B-9DEA-20014411F270}" dt="2024-10-23T00:18:58.016" v="49" actId="20577"/>
          <ac:spMkLst>
            <pc:docMk/>
            <pc:sldMk cId="3664257275" sldId="257"/>
            <ac:spMk id="2" creationId="{05998B98-3B16-7C9F-F1A7-B3F154D2B869}"/>
          </ac:spMkLst>
        </pc:spChg>
        <pc:picChg chg="add mod">
          <ac:chgData name="Amara Jeide" userId="45a0048ce25327bc" providerId="LiveId" clId="{BC5EBAC7-1A8B-457B-9DEA-20014411F270}" dt="2024-10-23T17:30:29.081" v="413" actId="1076"/>
          <ac:picMkLst>
            <pc:docMk/>
            <pc:sldMk cId="3664257275" sldId="257"/>
            <ac:picMk id="3074" creationId="{FEBA0C27-97A6-AD6C-0016-5687DDE9274E}"/>
          </ac:picMkLst>
        </pc:picChg>
      </pc:sldChg>
      <pc:sldChg chg="addSp modSp new mod ord">
        <pc:chgData name="Amara Jeide" userId="45a0048ce25327bc" providerId="LiveId" clId="{BC5EBAC7-1A8B-457B-9DEA-20014411F270}" dt="2024-10-24T16:13:20.301" v="681"/>
        <pc:sldMkLst>
          <pc:docMk/>
          <pc:sldMk cId="3652855513" sldId="258"/>
        </pc:sldMkLst>
        <pc:spChg chg="mod">
          <ac:chgData name="Amara Jeide" userId="45a0048ce25327bc" providerId="LiveId" clId="{BC5EBAC7-1A8B-457B-9DEA-20014411F270}" dt="2024-10-23T00:19:03.172" v="55" actId="20577"/>
          <ac:spMkLst>
            <pc:docMk/>
            <pc:sldMk cId="3652855513" sldId="258"/>
            <ac:spMk id="2" creationId="{543CDFAB-9688-EE5A-57BD-4578A8D3E30B}"/>
          </ac:spMkLst>
        </pc:spChg>
        <pc:picChg chg="add mod">
          <ac:chgData name="Amara Jeide" userId="45a0048ce25327bc" providerId="LiveId" clId="{BC5EBAC7-1A8B-457B-9DEA-20014411F270}" dt="2024-10-23T17:30:40.132" v="415" actId="1076"/>
          <ac:picMkLst>
            <pc:docMk/>
            <pc:sldMk cId="3652855513" sldId="258"/>
            <ac:picMk id="4098" creationId="{D96BFD14-5BD2-56AB-CE99-01367205953D}"/>
          </ac:picMkLst>
        </pc:picChg>
      </pc:sldChg>
      <pc:sldChg chg="addSp modSp new del mod">
        <pc:chgData name="Amara Jeide" userId="45a0048ce25327bc" providerId="LiveId" clId="{BC5EBAC7-1A8B-457B-9DEA-20014411F270}" dt="2024-10-24T05:22:38.843" v="421" actId="2696"/>
        <pc:sldMkLst>
          <pc:docMk/>
          <pc:sldMk cId="1155674079" sldId="259"/>
        </pc:sldMkLst>
        <pc:spChg chg="mod">
          <ac:chgData name="Amara Jeide" userId="45a0048ce25327bc" providerId="LiveId" clId="{BC5EBAC7-1A8B-457B-9DEA-20014411F270}" dt="2024-10-23T00:19:09.880" v="64" actId="20577"/>
          <ac:spMkLst>
            <pc:docMk/>
            <pc:sldMk cId="1155674079" sldId="259"/>
            <ac:spMk id="2" creationId="{86A8E6B0-0DFE-B0CB-F48E-8D703A38BEC9}"/>
          </ac:spMkLst>
        </pc:spChg>
        <pc:picChg chg="add mod">
          <ac:chgData name="Amara Jeide" userId="45a0048ce25327bc" providerId="LiveId" clId="{BC5EBAC7-1A8B-457B-9DEA-20014411F270}" dt="2024-10-23T17:30:45.984" v="417" actId="1076"/>
          <ac:picMkLst>
            <pc:docMk/>
            <pc:sldMk cId="1155674079" sldId="259"/>
            <ac:picMk id="5122" creationId="{2164F06E-9A40-B9AD-A890-459453625E85}"/>
          </ac:picMkLst>
        </pc:picChg>
      </pc:sldChg>
      <pc:sldChg chg="addSp modSp new mod modNotesTx">
        <pc:chgData name="Amara Jeide" userId="45a0048ce25327bc" providerId="LiveId" clId="{BC5EBAC7-1A8B-457B-9DEA-20014411F270}" dt="2024-10-24T05:53:25.419" v="676" actId="20577"/>
        <pc:sldMkLst>
          <pc:docMk/>
          <pc:sldMk cId="1603375839" sldId="260"/>
        </pc:sldMkLst>
        <pc:spChg chg="mod">
          <ac:chgData name="Amara Jeide" userId="45a0048ce25327bc" providerId="LiveId" clId="{BC5EBAC7-1A8B-457B-9DEA-20014411F270}" dt="2024-10-23T00:19:20.815" v="81" actId="20577"/>
          <ac:spMkLst>
            <pc:docMk/>
            <pc:sldMk cId="1603375839" sldId="260"/>
            <ac:spMk id="2" creationId="{329BFEB4-668E-1A9C-A6F8-43279131AE29}"/>
          </ac:spMkLst>
        </pc:spChg>
        <pc:picChg chg="add mod">
          <ac:chgData name="Amara Jeide" userId="45a0048ce25327bc" providerId="LiveId" clId="{BC5EBAC7-1A8B-457B-9DEA-20014411F270}" dt="2024-10-24T05:51:28.319" v="424" actId="1076"/>
          <ac:picMkLst>
            <pc:docMk/>
            <pc:sldMk cId="1603375839" sldId="260"/>
            <ac:picMk id="5" creationId="{CC07BC8B-60C4-1359-2491-81C54ABA0627}"/>
          </ac:picMkLst>
        </pc:picChg>
        <pc:picChg chg="add mod">
          <ac:chgData name="Amara Jeide" userId="45a0048ce25327bc" providerId="LiveId" clId="{BC5EBAC7-1A8B-457B-9DEA-20014411F270}" dt="2024-10-24T05:52:59.889" v="567" actId="1076"/>
          <ac:picMkLst>
            <pc:docMk/>
            <pc:sldMk cId="1603375839" sldId="260"/>
            <ac:picMk id="7" creationId="{299C1D80-6AA9-4622-098E-76B527620CD6}"/>
          </ac:picMkLst>
        </pc:picChg>
        <pc:picChg chg="add mod">
          <ac:chgData name="Amara Jeide" userId="45a0048ce25327bc" providerId="LiveId" clId="{BC5EBAC7-1A8B-457B-9DEA-20014411F270}" dt="2024-10-23T17:31:03.504" v="420" actId="1076"/>
          <ac:picMkLst>
            <pc:docMk/>
            <pc:sldMk cId="1603375839" sldId="260"/>
            <ac:picMk id="6146" creationId="{C1C60846-E659-0689-AB87-198275966DF4}"/>
          </ac:picMkLst>
        </pc:picChg>
      </pc:sldChg>
      <pc:sldChg chg="addSp modSp new mod">
        <pc:chgData name="Amara Jeide" userId="45a0048ce25327bc" providerId="LiveId" clId="{BC5EBAC7-1A8B-457B-9DEA-20014411F270}" dt="2024-10-23T17:30:16.730" v="411" actId="1076"/>
        <pc:sldMkLst>
          <pc:docMk/>
          <pc:sldMk cId="793401812" sldId="261"/>
        </pc:sldMkLst>
        <pc:spChg chg="mod">
          <ac:chgData name="Amara Jeide" userId="45a0048ce25327bc" providerId="LiveId" clId="{BC5EBAC7-1A8B-457B-9DEA-20014411F270}" dt="2024-10-23T00:20:09.173" v="89" actId="20577"/>
          <ac:spMkLst>
            <pc:docMk/>
            <pc:sldMk cId="793401812" sldId="261"/>
            <ac:spMk id="2" creationId="{F94EBCF6-0F05-CF6B-1A24-ABCA74A92758}"/>
          </ac:spMkLst>
        </pc:spChg>
        <pc:spChg chg="mod">
          <ac:chgData name="Amara Jeide" userId="45a0048ce25327bc" providerId="LiveId" clId="{BC5EBAC7-1A8B-457B-9DEA-20014411F270}" dt="2024-10-23T17:29:07.532" v="406" actId="20577"/>
          <ac:spMkLst>
            <pc:docMk/>
            <pc:sldMk cId="793401812" sldId="261"/>
            <ac:spMk id="3" creationId="{AD9B9D34-218C-D10B-2C8D-8F9337F39EDF}"/>
          </ac:spMkLst>
        </pc:spChg>
        <pc:picChg chg="add mod">
          <ac:chgData name="Amara Jeide" userId="45a0048ce25327bc" providerId="LiveId" clId="{BC5EBAC7-1A8B-457B-9DEA-20014411F270}" dt="2024-10-23T17:30:16.730" v="411" actId="1076"/>
          <ac:picMkLst>
            <pc:docMk/>
            <pc:sldMk cId="793401812" sldId="261"/>
            <ac:picMk id="2050" creationId="{FA69E86D-75A7-2BC4-1F22-6A9601773D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D4C50-12DE-49CE-B814-56D3B905295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1679D-DB7A-459B-871F-F35DC008A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1679D-DB7A-459B-871F-F35DC008A2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progress, can see that variables are arranged from public-protected-private. Then functions organized start-update-unity-custom</a:t>
            </a:r>
          </a:p>
          <a:p>
            <a:r>
              <a:rPr lang="en-US" dirty="0"/>
              <a:t>Follows naming conventions for virtual/override functions (and I want to show off </a:t>
            </a:r>
            <a:r>
              <a:rPr lang="en-US"/>
              <a:t>my implemented binding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1679D-DB7A-459B-871F-F35DC008A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20C5-04EE-D9C6-BDB6-9CD3CBA7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86F90-E789-242C-5BAF-F47C9BF66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16BF-FA68-C7FF-C79D-7F755431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B70F9-401C-5846-ADB4-AB6A23C0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8B80-DECA-7A19-88F8-F533C4D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0AA4-9B8B-E83F-5CCA-544D9A2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8FD3-91C5-7830-ED72-1651940E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0E54-184D-2807-CD05-C2EA0E2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F583-479E-3FA8-4EDE-498FCE00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1691-5AB9-BAB0-F2A8-944CF46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C1D13-2553-8E8B-40DF-4888555A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C8C7A-FF1B-6A47-A3CF-1C9915B7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B199-04A2-8F47-6852-D3EC5180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A969-1A93-BB54-9218-B880EE3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D66E-C6C0-EB80-9327-2134E5F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7D03-7EC4-E814-B642-DEDF6A24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A203-DE7B-164C-0206-81D5029E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657B-92FE-B250-CCD2-5610B138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BCDB-A610-27DF-D471-A7B35F2F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A287-B88E-9D33-CF3F-585D294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45E-BED1-3EC5-7C04-0D130954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843B-6A93-719C-0586-372EC10F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00E3-8BAC-BEB2-E366-85677852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6594-B261-7DBF-DCE5-C8764763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78BC-E540-793B-A961-08368CE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9094-550F-852A-A15F-469B7594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3E57-DE57-F950-3981-EB1E3DB21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4605-B8CB-F919-E09B-E4F141265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50FA-A801-8988-77BC-E4D597C4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DAA4D-4A54-BC56-A70A-E36E2A63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9B2A-A182-1B80-D360-E587EEB4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78C-AC6E-48C5-015D-74184F6A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1BA20-F811-DFDD-9081-7CB499EB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9485-65CE-03A3-FF66-08C17F01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78B5-46F0-2698-8D6A-CE7DB31D1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4B21C-F1FB-F000-1949-C1C9A613E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1EADA-8C6A-829C-3B8D-DE09AD74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0B01-A60B-B45C-C25E-8CCD808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003AE-F914-625D-3F83-ABD23EB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B26B-8CDA-4898-B4F7-092F05A9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47263-C32F-A05A-FFD4-737327E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8664-E9F3-A27D-9510-9449F332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5AEA2-190A-F556-9973-B9EB8882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2432F-DEDC-9EB9-FA25-DD08E432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D868C-3D72-BF1C-93AE-5C08EF7C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9FF1-78F2-B6AE-3CE3-1CC33887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DCF-8749-5B25-3014-468919B0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97DB-38B6-9A43-ACD3-83994EB6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5EA3-47B9-E7C7-8FB2-2D6E17C2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C505-17ED-DC0A-2FA9-8081FF7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E02E-C17A-9D74-B8CF-8D0009DB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E342-C82D-403B-6E8C-DE5C7E19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3D24-44D9-4A92-0A21-B48B397A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23EA4-7DCE-D04E-C9D6-232113F6D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1C68D-AFEF-3E63-D5D2-AB0AF78F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29FE-1306-F993-32C6-7EC73301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93AA-6E69-CD06-9018-8A31E937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F4E0-12BC-2DD8-AAE4-4C6EF3B5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D7429-AC59-E450-2EBE-3E51CBB4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D339-E4F4-F3C8-2142-9D54D63D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205B-667C-1F5C-6975-278FEE39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3EE3D-3D35-4DDA-ACD2-38461C2ACD3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EBC4-8B27-151A-6682-CB6367B36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740E-F951-9B71-B319-B5D61ABD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1BD97-83BF-42EB-8199-F53539221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1E39-CDF9-0D40-4FC7-6A48718BB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95C9-E363-FC65-2B82-AFC990E51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Amara Jeide – Make It Awesome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18EFF1-6F96-2EC3-4EB0-C0EA793C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15" y="4075846"/>
            <a:ext cx="3538970" cy="254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7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BCF6-0F05-CF6B-1A24-ABCA74A9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9D34-218C-D10B-2C8D-8F9337F3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Amara: adding functionality for powerups</a:t>
            </a:r>
          </a:p>
          <a:p>
            <a:r>
              <a:rPr lang="en-US" dirty="0"/>
              <a:t>Andreas: finished lvl1 </a:t>
            </a:r>
            <a:r>
              <a:rPr lang="en-US" dirty="0" err="1"/>
              <a:t>tilemaps</a:t>
            </a:r>
            <a:r>
              <a:rPr lang="en-US" dirty="0"/>
              <a:t> &amp; areas for pickups</a:t>
            </a:r>
          </a:p>
          <a:p>
            <a:r>
              <a:rPr lang="en-US" dirty="0"/>
              <a:t>Caden: fixing errors with enemy pathfinding</a:t>
            </a:r>
          </a:p>
          <a:p>
            <a:r>
              <a:rPr lang="en-US" dirty="0"/>
              <a:t>Elizabeth: working on HUD observer pattern &amp; adding clothes for </a:t>
            </a:r>
            <a:r>
              <a:rPr lang="en-US" dirty="0" err="1"/>
              <a:t>paul</a:t>
            </a:r>
            <a:endParaRPr lang="en-US" dirty="0"/>
          </a:p>
          <a:p>
            <a:r>
              <a:rPr lang="en-US" dirty="0"/>
              <a:t>Joe: making classes for audio manager &amp; controls for title and pause menus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69E86D-75A7-2BC4-1F22-6A960177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FAB-9688-EE5A-57BD-4578A8D3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D367-4BF7-D9A4-AE4F-4A5ECE3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6BFD14-5BD2-56AB-CE99-01367205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5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8B98-3B16-7C9F-F1A7-B3F154D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E000-6AE8-9F86-C2E4-19828F5F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A0C27-97A6-AD6C-0016-5687DDE92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5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FEB4-668E-1A9C-A6F8-43279131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7C9-6E07-4862-3A59-E3C6AE22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C60846-E659-0689-AB87-19827596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7BC8B-60C4-1359-2491-81C54ABA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37494"/>
            <a:ext cx="3316654" cy="492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C1D80-6AA9-4622-098E-76B52762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147" y="2838427"/>
            <a:ext cx="685800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97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Status Report</vt:lpstr>
      <vt:lpstr>Updates</vt:lpstr>
      <vt:lpstr>Gantt</vt:lpstr>
      <vt:lpstr>Demo</vt:lpstr>
      <vt:lpstr>Coding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Amara Jeide</dc:creator>
  <cp:lastModifiedBy>Amara Jeide</cp:lastModifiedBy>
  <cp:revision>1</cp:revision>
  <dcterms:created xsi:type="dcterms:W3CDTF">2024-10-22T16:21:04Z</dcterms:created>
  <dcterms:modified xsi:type="dcterms:W3CDTF">2024-10-24T16:13:31Z</dcterms:modified>
</cp:coreProperties>
</file>