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91" autoAdjust="0"/>
  </p:normalViewPr>
  <p:slideViewPr>
    <p:cSldViewPr snapToGrid="0">
      <p:cViewPr varScale="1">
        <p:scale>
          <a:sx n="72" d="100"/>
          <a:sy n="72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B270-16F7-C2CD-2E23-A67735362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8574B1-D2A1-7BB6-8B8F-5CBC0CE68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E928C-0C18-893D-1236-E13040E1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64E07-C4AF-1C6C-4070-589EA7B3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87CCD-2BA1-44AA-E897-D6AA869A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9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08CDD-52E5-345B-73CB-50F0B6B6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54DCE1-B683-E47C-EE8D-2C22212BF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67A1CF-C35F-B90C-40D3-CFBFEBEB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E91CD0-92B1-E3D6-FAAE-B81EFB13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87D9F-9FCC-2190-42E2-54A9471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8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181BA8-9F7D-170D-8E7A-AE70D135D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567500-35F7-98B2-2955-8CE3C33EF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A414AE-029C-EA21-D306-5493E343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0D3536-4D27-00FC-D1D9-B478BDE7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AF0832-AB98-3329-86D4-358C46E4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6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23B0E-7C91-727C-677E-5AFEC762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D3630-9646-B910-55D2-39A569CD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CA2458-CB8A-3544-F6C8-67D086A3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75250-035F-3AF8-3FCB-DB02FB27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5D549-E962-2372-E5BE-CF42425D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7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7445F-9A28-76A8-4621-1A387934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943E7-BF41-2CFC-ED01-4D9A2CC76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490C6F-153F-F7C2-988B-8BAA370A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17B184-70FB-4CE8-F3C9-168F782B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91562-B56F-2BA5-A41F-17551F84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F50FE-EF2C-BFC2-704D-310537A7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A6BD66-2892-A672-B53B-99C4E3891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87B289-0AFA-0F00-ADC7-33765CD6A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834D5-E8E9-CEF1-8ABF-6A93DEF3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B46116-AF0D-81CC-0A30-4E2FB443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4CD49-A1CC-8295-DB32-B1505684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3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7C7A2-C1BF-50CD-E324-C72849B4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591F2C-0BBA-65BC-445D-20E810DD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03CB2B-E539-8BFF-A968-3D4CAF59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3146A5-2029-5618-96BF-6D1ACF402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F21D1B-03E5-F301-B747-F949B6D87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4DD139-D390-EDBA-E642-9A6E4E14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84442A-544F-7B00-DBFA-5FD3A87F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8C528D-19A2-9CF4-4316-2F825C22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8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33D08-D8D4-A879-D162-84CAB3D7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F7FC83-6847-17F7-26A3-29A44D91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065EF3-71A9-7449-3095-432D72CA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C8013E-0A68-58C8-A3A0-83EA31A5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2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5FEA63-EDD4-A79E-B325-2407CAC3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462EE7-EF0E-B5A7-BE3E-916301C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1FA614-AE67-9229-7120-6A0E75F4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C885F-1A10-7CAB-646D-5EB65359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05DA4-46AC-C6C7-7CCA-10A63A00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71757C-E20B-49F2-FF45-963190B7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45886-BF71-F06A-47BD-331D59B7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C6EB55-AFB1-90BA-5A42-C35EA764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63498-4E71-D620-2EBF-2FCA4C57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5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B53BA-331D-F00C-F735-E7F7ECA0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C7AF0A-545D-F9A8-BBEB-8C90C1C9F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8A5DA6-B4E9-D65D-230B-759744928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EB71EC-8CFF-C681-B8FF-C31E8A47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79FDA3-28CA-2E84-2D13-5C37A97C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45A99E-1380-0656-CB8D-44EFDFAB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5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CFCAAF-D7B6-73C4-5542-BF930966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6D923-8AC6-EA7D-3ED6-D27BC55B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0EE87-B4F8-E1F3-5740-6D587326D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D2231-C69A-5EBF-8139-CBB98E35D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2E3F8B-4C2A-8C7D-3C47-41C1A7425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A48A12-FB81-4E4F-B410-A4BD8CCA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3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A robot with a hand pointing&#10;&#10;AI-generated content may be incorrect.">
            <a:extLst>
              <a:ext uri="{FF2B5EF4-FFF2-40B4-BE49-F238E27FC236}">
                <a16:creationId xmlns:a16="http://schemas.microsoft.com/office/drawing/2014/main" id="{17C5F382-A113-B1B2-55D8-414B0928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95412"/>
            <a:ext cx="6096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6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An orange robotic arm&#10;&#10;AI-generated content may be incorrect.">
            <a:extLst>
              <a:ext uri="{FF2B5EF4-FFF2-40B4-BE49-F238E27FC236}">
                <a16:creationId xmlns:a16="http://schemas.microsoft.com/office/drawing/2014/main" id="{CD42B07C-A73C-9259-6323-9402AC720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4" y="381000"/>
            <a:ext cx="4067175" cy="6096000"/>
          </a:xfrm>
          <a:prstGeom prst="rect">
            <a:avLst/>
          </a:prstGeom>
        </p:spPr>
      </p:pic>
      <p:pic>
        <p:nvPicPr>
          <p:cNvPr id="7" name="Grafik 6" descr="Ein Bild, das Spielzeug, Roboter, Mecha, Rüstung enthält.&#10;&#10;KI-generierte Inhalte können fehlerhaft sein.">
            <a:extLst>
              <a:ext uri="{FF2B5EF4-FFF2-40B4-BE49-F238E27FC236}">
                <a16:creationId xmlns:a16="http://schemas.microsoft.com/office/drawing/2014/main" id="{B4AADAE0-6CE8-9EAC-7D14-18A6EAEEC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603" y="761999"/>
            <a:ext cx="3853543" cy="38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Bühlmeier</dc:creator>
  <cp:lastModifiedBy>Andreas Bühlmeier</cp:lastModifiedBy>
  <cp:revision>3</cp:revision>
  <dcterms:created xsi:type="dcterms:W3CDTF">2025-05-27T13:48:31Z</dcterms:created>
  <dcterms:modified xsi:type="dcterms:W3CDTF">2025-05-27T13:56:48Z</dcterms:modified>
</cp:coreProperties>
</file>