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1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247E-5120-4910-89B3-5AF47503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DAEE9-3E1A-4B43-AD5C-C8CED9F79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A5D5-AB50-4BA9-B14B-F61A4BDA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ED81E-6813-4E77-B134-090218E3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BF213-801B-4FEC-83A2-252013AD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36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7EB7-6782-43F3-89E3-AF4528E2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5D1DB-B36B-4AC7-A675-2DAE3C16B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292D-0EB3-48F2-A8B9-48C8579F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3FC04-9F42-4AEA-ACE6-28D985A7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8EAFB-01DF-4659-898E-21A59819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04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3F232-F699-449D-A68D-19588986C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B7C0C-369F-4B91-8B23-DF753D82E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CE0F-9716-4F05-84A3-779E59E8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BCCB-B56A-4339-A6C1-2B7DA84B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7C31-C9D4-4403-97F4-1A33C8CB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606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463C-469B-4D3C-860D-41D160AD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BBA8-546C-43AF-92F2-6AB578D4A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42785-93A3-4C24-986F-7EBCFFC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298F-066F-4C38-8CB0-83A92D2E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C6EBB-B1BA-4C95-B30F-E7A4A501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08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FA51-1FB1-4859-A6BF-B46F7FD5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4068E-C98F-41EA-96B8-D6F7397B2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06F9-8A77-4E46-8736-10AF0AD4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BE158-133D-4571-9A4F-99CE1BAC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E7037-E45B-408E-A686-89D2A533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10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ACE-011E-401D-A0DF-B037D952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8550-8BAC-4B50-967D-8357EF7A3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5C1E3-380B-477A-8EA7-2C30F3941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A1072-80D1-4103-A720-813F0333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ED455-5173-4221-BD08-A71158EF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0B518-D598-4E72-8B98-40317971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020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A477-4C72-4E01-9ECB-19A28FF2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1BE6-8E24-45B8-89DA-796E68CB3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FD0CB-C07E-41F1-BEEF-FB6799DBA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6CBB0-F20C-4611-B060-37B9C261B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D9307-3FB3-44D0-8DB7-6AF0E647D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82EF7-7BCE-42EC-9ABD-36F80B93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1E15B-55F9-40DB-BE44-FCE1B399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327E4-058F-4259-A1BE-EF5AEE2D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051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3730-729A-4659-A604-860D3109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D7110-827A-4732-AE08-6AE1E334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8424A-7EC1-49D6-9982-0A343A60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26A4-D2C1-41BF-B9D3-264A1997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32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66100-672C-413E-81B6-FBC4AF79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9192F-BE21-410B-ADCE-3450E8C0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24796-1F9E-4E1E-85AA-7103DE31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31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5B93-4F98-4079-8F77-89548D74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D33A-A05D-41B4-A054-8B07932DD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74B6D-F4F7-4B7A-A1B5-88AA33FBA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0C04D-661A-4038-A4F1-D938C4C6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02980-C511-4A4B-BEE1-F1A9012E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69A5-BAE2-49F5-B264-AAF42742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21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2958-4647-4319-A811-A7D90078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0AEF2-EB19-4914-8379-F3EEA7014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1B435-C844-4CB0-BDFA-24218FE38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1F978-72F6-4209-AB9B-A0C8772B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4ABEC-8168-459F-9335-56F94034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2C14A-8712-407C-B6D3-C293FF7B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59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D0D5B-D7F7-40B8-99C3-14F824E3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C473E-34C3-47BC-B700-4EEEEB828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E6205-B576-4896-B404-B8A8E6089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B182-0300-467C-A483-3D77B75A5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7424-8D67-4B70-B34E-D9883741D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50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azure-data-services-go-fast-capability-assess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hyperlink" Target="https://github.com/microsoft/azure-data-services-go-fast-codeba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azure-data-services-go-fast-capability-assessment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8561-5590-4764-8612-E424D606B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3381B-1E53-4A9A-80C6-91A3A11C5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18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A239C906-6F7E-4D9F-90F6-383FA5C17BD9}"/>
              </a:ext>
            </a:extLst>
          </p:cNvPr>
          <p:cNvSpPr/>
          <p:nvPr/>
        </p:nvSpPr>
        <p:spPr>
          <a:xfrm>
            <a:off x="1478887" y="2158137"/>
            <a:ext cx="8643937" cy="442343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029D3-374A-4042-89A5-C0DE7D4E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E9B6E3-A4A6-48BA-BFF4-B5F58A813957}"/>
              </a:ext>
            </a:extLst>
          </p:cNvPr>
          <p:cNvSpPr/>
          <p:nvPr/>
        </p:nvSpPr>
        <p:spPr>
          <a:xfrm>
            <a:off x="3779043" y="1764908"/>
            <a:ext cx="4043627" cy="12107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Capability Assessment</a:t>
            </a:r>
          </a:p>
          <a:p>
            <a:pPr algn="ctr"/>
            <a:r>
              <a:rPr lang="en-AU" b="1" dirty="0">
                <a:hlinkClick r:id="rId2"/>
              </a:rPr>
              <a:t>https://github.com/microsoft/azure-data-services-go-fast-capability-assessment</a:t>
            </a:r>
            <a:endParaRPr lang="en-AU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25D08-F87A-4E17-82D0-A22B6F6DC8F7}"/>
              </a:ext>
            </a:extLst>
          </p:cNvPr>
          <p:cNvSpPr/>
          <p:nvPr/>
        </p:nvSpPr>
        <p:spPr>
          <a:xfrm>
            <a:off x="1323974" y="4094691"/>
            <a:ext cx="2455069" cy="12107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2. Current 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892184-B162-453A-95A5-DECBBD298BA2}"/>
              </a:ext>
            </a:extLst>
          </p:cNvPr>
          <p:cNvSpPr/>
          <p:nvPr/>
        </p:nvSpPr>
        <p:spPr>
          <a:xfrm>
            <a:off x="7822670" y="4094692"/>
            <a:ext cx="2455069" cy="12107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1. Desired Future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2FC9FB-1152-4F37-9C2D-0565D7FC52F7}"/>
              </a:ext>
            </a:extLst>
          </p:cNvPr>
          <p:cNvSpPr/>
          <p:nvPr/>
        </p:nvSpPr>
        <p:spPr>
          <a:xfrm>
            <a:off x="3903760" y="5036344"/>
            <a:ext cx="1090348" cy="269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9D3229-6318-49B0-B5D1-EA7FEFF23D03}"/>
              </a:ext>
            </a:extLst>
          </p:cNvPr>
          <p:cNvSpPr/>
          <p:nvPr/>
        </p:nvSpPr>
        <p:spPr>
          <a:xfrm>
            <a:off x="4816738" y="4724487"/>
            <a:ext cx="1090348" cy="269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9B16C-DCEE-49C1-B8E9-AC9F3294E660}"/>
              </a:ext>
            </a:extLst>
          </p:cNvPr>
          <p:cNvSpPr/>
          <p:nvPr/>
        </p:nvSpPr>
        <p:spPr>
          <a:xfrm>
            <a:off x="5729716" y="4412630"/>
            <a:ext cx="1090348" cy="269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A40BA2-AC62-4619-9CE0-9525C3F5CE0E}"/>
              </a:ext>
            </a:extLst>
          </p:cNvPr>
          <p:cNvSpPr/>
          <p:nvPr/>
        </p:nvSpPr>
        <p:spPr>
          <a:xfrm>
            <a:off x="6642694" y="4100773"/>
            <a:ext cx="1090348" cy="269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 4</a:t>
            </a:r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133D9FBA-C052-47FB-B24F-0F327852D1BA}"/>
              </a:ext>
            </a:extLst>
          </p:cNvPr>
          <p:cNvSpPr/>
          <p:nvPr/>
        </p:nvSpPr>
        <p:spPr>
          <a:xfrm rot="5400000">
            <a:off x="5020157" y="2978292"/>
            <a:ext cx="1596485" cy="3829281"/>
          </a:xfrm>
          <a:prstGeom prst="righ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94044-DFF0-40A7-BD30-DFE457F80C54}"/>
              </a:ext>
            </a:extLst>
          </p:cNvPr>
          <p:cNvSpPr txBox="1"/>
          <p:nvPr/>
        </p:nvSpPr>
        <p:spPr>
          <a:xfrm>
            <a:off x="4112978" y="5352271"/>
            <a:ext cx="32646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1"/>
                </a:solidFill>
              </a:rPr>
              <a:t>3.Transition Plan</a:t>
            </a:r>
          </a:p>
        </p:txBody>
      </p:sp>
    </p:spTree>
    <p:extLst>
      <p:ext uri="{BB962C8B-B14F-4D97-AF65-F5344CB8AC3E}">
        <p14:creationId xmlns:p14="http://schemas.microsoft.com/office/powerpoint/2010/main" val="14900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01CA75-04E3-4BD4-B67C-821F56B8DCD9}"/>
              </a:ext>
            </a:extLst>
          </p:cNvPr>
          <p:cNvSpPr/>
          <p:nvPr/>
        </p:nvSpPr>
        <p:spPr>
          <a:xfrm>
            <a:off x="4659975" y="5007505"/>
            <a:ext cx="2726664" cy="3963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Codebase**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954E4B-8332-4B76-A515-11C658708E00}"/>
              </a:ext>
            </a:extLst>
          </p:cNvPr>
          <p:cNvSpPr/>
          <p:nvPr/>
        </p:nvSpPr>
        <p:spPr>
          <a:xfrm>
            <a:off x="4659974" y="4525453"/>
            <a:ext cx="2726664" cy="3963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Documentation*</a:t>
            </a:r>
          </a:p>
        </p:txBody>
      </p:sp>
      <p:pic>
        <p:nvPicPr>
          <p:cNvPr id="19" name="Graphic 18" descr="Crawl outline">
            <a:extLst>
              <a:ext uri="{FF2B5EF4-FFF2-40B4-BE49-F238E27FC236}">
                <a16:creationId xmlns:a16="http://schemas.microsoft.com/office/drawing/2014/main" id="{315FB292-FFFF-488C-B340-968F3EBE4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5574" y="4464580"/>
            <a:ext cx="914400" cy="914400"/>
          </a:xfrm>
          <a:prstGeom prst="rect">
            <a:avLst/>
          </a:prstGeom>
        </p:spPr>
      </p:pic>
      <p:pic>
        <p:nvPicPr>
          <p:cNvPr id="26" name="Graphic 25" descr="Run outline">
            <a:extLst>
              <a:ext uri="{FF2B5EF4-FFF2-40B4-BE49-F238E27FC236}">
                <a16:creationId xmlns:a16="http://schemas.microsoft.com/office/drawing/2014/main" id="{124C6FBF-461B-45EC-AE4B-2C6D85179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386638" y="4464580"/>
            <a:ext cx="914400" cy="91440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AF0D8F5-D195-4D01-BB66-127FFE113616}"/>
              </a:ext>
            </a:extLst>
          </p:cNvPr>
          <p:cNvSpPr/>
          <p:nvPr/>
        </p:nvSpPr>
        <p:spPr>
          <a:xfrm>
            <a:off x="3745574" y="5492355"/>
            <a:ext cx="4426876" cy="5012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Accelerate your transition plan</a:t>
            </a:r>
          </a:p>
        </p:txBody>
      </p:sp>
      <p:sp>
        <p:nvSpPr>
          <p:cNvPr id="30" name="TextBox 29">
            <a:hlinkClick r:id="rId6"/>
            <a:extLst>
              <a:ext uri="{FF2B5EF4-FFF2-40B4-BE49-F238E27FC236}">
                <a16:creationId xmlns:a16="http://schemas.microsoft.com/office/drawing/2014/main" id="{E7638A49-9396-4070-8B51-F2BF56730E95}"/>
              </a:ext>
            </a:extLst>
          </p:cNvPr>
          <p:cNvSpPr txBox="1"/>
          <p:nvPr/>
        </p:nvSpPr>
        <p:spPr>
          <a:xfrm>
            <a:off x="2145506" y="6018491"/>
            <a:ext cx="790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*</a:t>
            </a:r>
            <a:r>
              <a:rPr lang="en-AU" dirty="0">
                <a:hlinkClick r:id="rId6"/>
              </a:rPr>
              <a:t>https://github.com/microsoft/azure-data-services-go-fast-capability-assessment</a:t>
            </a:r>
            <a:endParaRPr lang="en-AU" dirty="0"/>
          </a:p>
          <a:p>
            <a:r>
              <a:rPr lang="en-AU" dirty="0"/>
              <a:t>**</a:t>
            </a:r>
            <a:r>
              <a:rPr lang="en-AU" dirty="0">
                <a:hlinkClick r:id="rId7"/>
              </a:rPr>
              <a:t>https://github.com/microsoft/azure-data-services-go-fast-codebase</a:t>
            </a:r>
            <a:endParaRPr lang="en-AU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5457161-D44C-42B4-8088-13ED2B6736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1663" y="87569"/>
            <a:ext cx="7993958" cy="432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Rampono</dc:creator>
  <cp:lastModifiedBy>John Rampono</cp:lastModifiedBy>
  <cp:revision>3</cp:revision>
  <dcterms:created xsi:type="dcterms:W3CDTF">2020-12-08T23:26:08Z</dcterms:created>
  <dcterms:modified xsi:type="dcterms:W3CDTF">2020-12-08T23:51:39Z</dcterms:modified>
</cp:coreProperties>
</file>