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39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4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8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26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1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64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5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E174-3914-4D58-9E24-2A0CC84D465E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4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2" y="1256997"/>
            <a:ext cx="1122201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36" y="1789603"/>
            <a:ext cx="5871327" cy="32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2" y="1441708"/>
            <a:ext cx="9197776" cy="39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8" y="2637896"/>
            <a:ext cx="9874504" cy="15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thor@informatik.uni-leipzig.de</dc:creator>
  <cp:lastModifiedBy>thor@informatik.uni-leipzig.de</cp:lastModifiedBy>
  <cp:revision>1</cp:revision>
  <dcterms:created xsi:type="dcterms:W3CDTF">2017-06-06T12:41:48Z</dcterms:created>
  <dcterms:modified xsi:type="dcterms:W3CDTF">2017-06-06T12:44:50Z</dcterms:modified>
</cp:coreProperties>
</file>