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5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6" autoAdjust="0"/>
    <p:restoredTop sz="84385" autoAdjust="0"/>
  </p:normalViewPr>
  <p:slideViewPr>
    <p:cSldViewPr>
      <p:cViewPr varScale="1">
        <p:scale>
          <a:sx n="84" d="100"/>
          <a:sy n="84" d="100"/>
        </p:scale>
        <p:origin x="17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65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1CE4C-141B-4E69-9F91-D0B32A4643CC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15845-9FD0-4084-8149-D4A63A4767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671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6C419-1BCD-4E9D-8E0D-6A2E6ED779AE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F6B1E-3C82-4E9D-A5D2-60BCA37789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9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F6B1E-3C82-4E9D-A5D2-60BCA37789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09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248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248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43053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hteck 98"/>
          <p:cNvSpPr/>
          <p:nvPr/>
        </p:nvSpPr>
        <p:spPr>
          <a:xfrm>
            <a:off x="0" y="6508284"/>
            <a:ext cx="9144000" cy="352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4305300" y="653229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fld id="{C9463240-7A42-4CF1-AF5D-A73C28E5B35D}" type="slidenum">
              <a:rPr lang="en-US" sz="1400" smtClean="0">
                <a:latin typeface="Arial Narrow" pitchFamily="34" charset="0"/>
              </a:rPr>
              <a:pPr algn="ctr"/>
              <a:t>‹Nr.›</a:t>
            </a:fld>
            <a:endParaRPr lang="en-US" sz="1400" dirty="0">
              <a:latin typeface="Arial Narrow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85618" y="6530802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Andreas Thor</a:t>
            </a:r>
            <a:endParaRPr lang="de-DE" sz="1400" dirty="0">
              <a:latin typeface="+mn-lt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7759608" y="650828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+mn-lt"/>
              </a:rPr>
              <a:t>EAssLiT</a:t>
            </a:r>
            <a:endParaRPr lang="de-DE" sz="14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E-Assessment </a:t>
            </a:r>
            <a:r>
              <a:rPr lang="de-DE" dirty="0" err="1" smtClean="0"/>
              <a:t>Literacy</a:t>
            </a:r>
            <a:r>
              <a:rPr lang="de-DE" dirty="0" smtClean="0"/>
              <a:t> Tool (</a:t>
            </a:r>
            <a:r>
              <a:rPr lang="de-DE" dirty="0" err="1" smtClean="0"/>
              <a:t>EAssLiT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Ziel: Unterstützung eines hochschuldidaktischen Workflows zur Qualitätssicherung beim E-Assessment</a:t>
            </a:r>
          </a:p>
          <a:p>
            <a:endParaRPr lang="de-DE" dirty="0"/>
          </a:p>
          <a:p>
            <a:r>
              <a:rPr lang="de-DE" dirty="0" smtClean="0"/>
              <a:t>Definition von </a:t>
            </a:r>
            <a:r>
              <a:rPr lang="de-DE" u="sng" dirty="0" smtClean="0"/>
              <a:t>Learning Outcomes </a:t>
            </a:r>
            <a:r>
              <a:rPr lang="de-DE" dirty="0" smtClean="0"/>
              <a:t>inkl. Anforderungsstufen</a:t>
            </a:r>
          </a:p>
          <a:p>
            <a:pPr lvl="1"/>
            <a:r>
              <a:rPr lang="de-DE" dirty="0" smtClean="0"/>
              <a:t>Kompetenz-orientiertes Prüfen</a:t>
            </a:r>
            <a:endParaRPr lang="de-DE" dirty="0" smtClean="0"/>
          </a:p>
          <a:p>
            <a:r>
              <a:rPr lang="de-DE" dirty="0" smtClean="0"/>
              <a:t>Erstellung und </a:t>
            </a:r>
            <a:r>
              <a:rPr lang="de-DE" u="sng" dirty="0" smtClean="0"/>
              <a:t>Begutachtung</a:t>
            </a:r>
            <a:r>
              <a:rPr lang="de-DE" dirty="0" smtClean="0"/>
              <a:t> (Peer-Review) von Items</a:t>
            </a:r>
          </a:p>
          <a:p>
            <a:pPr lvl="1"/>
            <a:r>
              <a:rPr lang="de-DE" dirty="0" smtClean="0"/>
              <a:t>Strukturiertes Feedback mit Möglichkeit zur Überarbeitung </a:t>
            </a:r>
          </a:p>
          <a:p>
            <a:r>
              <a:rPr lang="de-DE" u="sng" dirty="0" smtClean="0"/>
              <a:t>Annotation</a:t>
            </a:r>
            <a:r>
              <a:rPr lang="de-DE" dirty="0" smtClean="0"/>
              <a:t> von Items: Thema-Taxonomie, Anforderungsstufen, Schwierigkeitsgrad</a:t>
            </a:r>
          </a:p>
          <a:p>
            <a:pPr lvl="1"/>
            <a:r>
              <a:rPr lang="de-DE" dirty="0" smtClean="0"/>
              <a:t>Analyse und Bewertung von E-Klausuren, z.B. hinsichtlich Vergleichbarkeit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0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" y="-459432"/>
            <a:ext cx="9155714" cy="7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-553154"/>
            <a:ext cx="8015809" cy="75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8" y="5187"/>
            <a:ext cx="7956346" cy="6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Plugin</a:t>
            </a:r>
            <a:r>
              <a:rPr lang="de-DE" dirty="0" smtClean="0"/>
              <a:t> für Content Management System (CMS) Wordpress</a:t>
            </a:r>
          </a:p>
          <a:p>
            <a:pPr lvl="1"/>
            <a:r>
              <a:rPr lang="de-DE" dirty="0" smtClean="0"/>
              <a:t>PHP, </a:t>
            </a:r>
            <a:r>
              <a:rPr lang="de-DE" dirty="0" err="1" smtClean="0"/>
              <a:t>mySQL</a:t>
            </a:r>
            <a:r>
              <a:rPr lang="de-DE" dirty="0" smtClean="0"/>
              <a:t>-Datenbank, Apache Webserver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Verwendung standardisierter CMS-Funktionen</a:t>
            </a:r>
          </a:p>
          <a:p>
            <a:pPr lvl="1"/>
            <a:r>
              <a:rPr lang="de-DE" dirty="0" smtClean="0"/>
              <a:t>Generische Datenbank-basierte Content-Verwaltung (Speichern, Laden, Filtern, …)</a:t>
            </a:r>
          </a:p>
          <a:p>
            <a:pPr lvl="1"/>
            <a:r>
              <a:rPr lang="de-DE" dirty="0" err="1" smtClean="0"/>
              <a:t>Versionierung</a:t>
            </a:r>
            <a:r>
              <a:rPr lang="de-DE" dirty="0" smtClean="0"/>
              <a:t>, Nutzerverwaltung, Metadaten (Tags bzw. </a:t>
            </a:r>
            <a:r>
              <a:rPr lang="de-DE" dirty="0" err="1" smtClean="0"/>
              <a:t>Categories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Modernes User Interface</a:t>
            </a:r>
          </a:p>
          <a:p>
            <a:r>
              <a:rPr lang="de-DE" dirty="0" smtClean="0"/>
              <a:t>Erweiterung um</a:t>
            </a:r>
          </a:p>
          <a:p>
            <a:pPr lvl="1"/>
            <a:r>
              <a:rPr lang="de-DE" dirty="0" smtClean="0"/>
              <a:t>„Content </a:t>
            </a:r>
            <a:r>
              <a:rPr lang="de-DE" dirty="0" err="1" smtClean="0"/>
              <a:t>Types</a:t>
            </a:r>
            <a:r>
              <a:rPr lang="de-DE" dirty="0" smtClean="0"/>
              <a:t>“, z.B. Single Choice Item, Learning Outcome, Review, …</a:t>
            </a:r>
          </a:p>
          <a:p>
            <a:pPr lvl="1"/>
            <a:r>
              <a:rPr lang="de-DE" dirty="0" smtClean="0"/>
              <a:t>Datenanalyse, z.B. Item Explorer</a:t>
            </a:r>
          </a:p>
          <a:p>
            <a:pPr lvl="1"/>
            <a:r>
              <a:rPr lang="de-DE" dirty="0" smtClean="0"/>
              <a:t>Algorithmen, z.B. </a:t>
            </a:r>
            <a:r>
              <a:rPr lang="de-DE" dirty="0" err="1" smtClean="0"/>
              <a:t>Constraint</a:t>
            </a:r>
            <a:r>
              <a:rPr lang="de-DE" dirty="0" smtClean="0"/>
              <a:t>-basierte Klausurgenerierung, Item-Analyse, …</a:t>
            </a:r>
            <a:endParaRPr lang="de-DE" dirty="0" smtClean="0"/>
          </a:p>
          <a:p>
            <a:pPr lvl="1"/>
            <a:r>
              <a:rPr lang="de-DE" dirty="0" smtClean="0"/>
              <a:t>Import / Export für Lern-Management-Systeme</a:t>
            </a:r>
          </a:p>
          <a:p>
            <a:pPr lvl="1"/>
            <a:endParaRPr lang="de-DE" dirty="0"/>
          </a:p>
          <a:p>
            <a:r>
              <a:rPr lang="de-DE" dirty="0"/>
              <a:t>https://github.com/andreas-thor/eal/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3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Thor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VLThor</Template>
  <TotalTime>0</TotalTime>
  <Words>146</Words>
  <Application>Microsoft Office PowerPoint</Application>
  <PresentationFormat>Bildschirmpräsentation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 Narrow</vt:lpstr>
      <vt:lpstr>Calibri</vt:lpstr>
      <vt:lpstr>Times New Roman</vt:lpstr>
      <vt:lpstr>VLThor</vt:lpstr>
      <vt:lpstr>E-Assessment Literacy Tool (EAssLiT)</vt:lpstr>
      <vt:lpstr>PowerPoint-Präsentation</vt:lpstr>
      <vt:lpstr>PowerPoint-Präsentation</vt:lpstr>
      <vt:lpstr>PowerPoint-Präsentation</vt:lpstr>
      <vt:lpstr>Implementation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Thor</dc:creator>
  <cp:lastModifiedBy>Andreas</cp:lastModifiedBy>
  <cp:revision>103</cp:revision>
  <dcterms:created xsi:type="dcterms:W3CDTF">2012-09-24T09:42:49Z</dcterms:created>
  <dcterms:modified xsi:type="dcterms:W3CDTF">2016-09-21T08:00:47Z</dcterms:modified>
</cp:coreProperties>
</file>