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88" d="100"/>
          <a:sy n="88" d="100"/>
        </p:scale>
        <p:origin x="43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50B5-681B-4B52-8353-ECFDCC517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E304-547D-2453-F7C9-657D9ABA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75A9-66AB-7EBC-6D3C-6719A17B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E95B-1345-C398-4BBC-FECFBD2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AACF-FFDB-63DA-2825-6AA66F0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9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970-78CC-0DFA-D59E-5C84F07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85BA1-D44E-97FF-FC2A-4879B74D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2734-E474-06CC-D4B6-4D4A800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5799-A63A-79E2-D7C9-2301BF3A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D658-FA2D-20C5-4FB1-BADEFDC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43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A3465-E94D-B16C-0E46-9F2FB92B4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0F6DB-1C7A-FCA3-BF0B-D9675D33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F333-6FC3-249A-2111-FB462C4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072A-915F-F74A-05B2-AFAAE6D9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B625-769D-C04B-C407-3969920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4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442-1A4C-3662-E942-AED5C308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B2BF-C729-A5AD-D3E9-07C09F44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0C2F-6321-1D38-338D-04080469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266-64C9-14A8-06E6-E2B6669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2AF1-7031-3F25-484F-5577DA6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2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5629-5029-8A53-8C56-71FDE1C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F33E-C021-BA77-79E6-5524961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8EBF-AD4B-D12E-700B-F8648097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F57B-F264-753A-6BDA-87DE3889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53EC-04C9-B636-A6F2-7BD776B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40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AD5C-2D06-375D-99CE-D6633592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BE8E-02D7-7C0D-88D5-19992152F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E98A-0E00-B017-A5DE-2F63834D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BD69-6965-6AC4-C2CD-33009B04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4A06-F500-C209-4D01-50AE92EF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E8BA-A4A9-041D-4994-9CB0105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F034-590A-EB2B-E954-9D37A715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6D55-A926-1014-1398-EB8CAE41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16B92-ED1F-9CD5-6ABE-7083CEE14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7E98-A445-D691-76B4-5B37FE0FC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BCA5-B832-CDE4-6C9D-2CDBBF677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F0147-9A27-7B41-87A6-1BC57A85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FC12-3810-7149-0025-30452B88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A7A22-9EA5-8BB8-9E98-FCE78D71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4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DDEE-2454-7157-B94C-0C0CBEE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D5B0D-6E9D-C3C8-B0A4-4A4F9EC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F4C10-F528-A9EF-6051-BB5EFD6E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F4D4C-ACDF-3AE6-F024-DFF935C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27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9301E-B5C0-02F8-876B-92045364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0C4EF-C7D8-CD7C-6C73-2940841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C31E-BD23-79BC-0B49-DB36D6F8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34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A305-35BF-3D91-FDED-E31DA228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E000-2D97-C8BD-6701-732424F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E9432-F677-1CAE-7D9A-A2F09BD2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1C7A-C6E7-CF4E-D29F-CA895A82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D89A-4870-A4D0-6277-A83CC8F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0963-B24D-71A4-527F-9EB6E0C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5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D81-7B33-9ECF-A9FA-5EC52EFF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BEC6A-B9D1-11E9-429C-7132A423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A8F3-2885-F9CD-43F9-384A8CB1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CC7A-1C53-D8A1-7A4C-EEDE8DD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0AC7-02BD-5BA4-61B1-B10C1BE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603D-D08C-09EE-F35C-BA03B57F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84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A60EA-1ADA-0A68-64EA-E21F1454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6025-8A70-69FC-6F43-FAE29737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F9B3-E258-AF30-12B9-52B7981AD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BA24F-9127-4C16-B7E4-20DD58449B24}" type="datetimeFigureOut">
              <a:rPr lang="da-DK" smtClean="0"/>
              <a:t>19-10-2024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E9B7-6382-B558-FE57-4FC64163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E0FA-75AE-172D-0CB2-4B88DF88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4434-553A-4FDF-B860-23C7551467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E2CB-195C-16D9-6CD9-7FC63F69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a-DK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5987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5A9-D18C-304C-5005-768B94D4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Difference </a:t>
            </a:r>
            <a:r>
              <a:rPr lang="da-DK" dirty="0" err="1"/>
              <a:t>between</a:t>
            </a:r>
            <a:r>
              <a:rPr lang="da-DK" dirty="0"/>
              <a:t> 5 and 65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61268-5D8A-9110-7B22-1BA69F5A9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54" y="1614291"/>
            <a:ext cx="5140346" cy="2785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5E17B-E96F-4351-31A4-98FFB3FCD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4" y="1624353"/>
            <a:ext cx="5222099" cy="2775812"/>
          </a:xfrm>
          <a:prstGeom prst="rect">
            <a:avLst/>
          </a:prstGeom>
          <a:ln w="38100"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94FF0-DB1E-F81E-97FD-1392EA857027}"/>
              </a:ext>
            </a:extLst>
          </p:cNvPr>
          <p:cNvCxnSpPr>
            <a:cxnSpLocks/>
          </p:cNvCxnSpPr>
          <p:nvPr/>
        </p:nvCxnSpPr>
        <p:spPr>
          <a:xfrm flipH="1">
            <a:off x="10542557" y="3055175"/>
            <a:ext cx="430243" cy="6576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6B840C-4DF9-1548-044F-01EFC09822F6}"/>
              </a:ext>
            </a:extLst>
          </p:cNvPr>
          <p:cNvSpPr txBox="1"/>
          <p:nvPr/>
        </p:nvSpPr>
        <p:spPr>
          <a:xfrm>
            <a:off x="992406" y="4793016"/>
            <a:ext cx="109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Ikke så stor forskel.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Den største forskel er </a:t>
            </a:r>
            <a:r>
              <a:rPr lang="da-DK" dirty="0" err="1"/>
              <a:t>attenuationsværdien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40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559-1A90-8DE0-FB4B-43E6671A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Decrease</a:t>
            </a:r>
            <a:r>
              <a:rPr lang="da-DK" dirty="0"/>
              <a:t> in </a:t>
            </a:r>
            <a:r>
              <a:rPr lang="da-DK" dirty="0" err="1"/>
              <a:t>attenution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F7594-07D8-7FEC-DB0B-7D4666C1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56" y="1434572"/>
            <a:ext cx="4918199" cy="376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9FF6E-5045-725C-40EB-D0809501404C}"/>
              </a:ext>
            </a:extLst>
          </p:cNvPr>
          <p:cNvSpPr txBox="1"/>
          <p:nvPr/>
        </p:nvSpPr>
        <p:spPr>
          <a:xfrm>
            <a:off x="888398" y="5330389"/>
            <a:ext cx="106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Why</a:t>
            </a:r>
            <a:r>
              <a:rPr lang="da-DK" dirty="0"/>
              <a:t>? And is it a problem? </a:t>
            </a:r>
            <a:r>
              <a:rPr lang="da-DK" dirty="0" err="1"/>
              <a:t>Maybe</a:t>
            </a:r>
            <a:r>
              <a:rPr lang="da-DK" dirty="0"/>
              <a:t> it </a:t>
            </a:r>
            <a:r>
              <a:rPr lang="da-DK" dirty="0" err="1"/>
              <a:t>makes</a:t>
            </a:r>
            <a:r>
              <a:rPr lang="da-DK" dirty="0"/>
              <a:t> the </a:t>
            </a:r>
            <a:r>
              <a:rPr lang="da-DK" dirty="0" err="1"/>
              <a:t>registration</a:t>
            </a:r>
            <a:r>
              <a:rPr lang="da-DK" dirty="0"/>
              <a:t> a </a:t>
            </a:r>
            <a:r>
              <a:rPr lang="da-DK" dirty="0" err="1"/>
              <a:t>little</a:t>
            </a:r>
            <a:r>
              <a:rPr lang="da-DK" dirty="0"/>
              <a:t> more </a:t>
            </a:r>
            <a:r>
              <a:rPr lang="da-DK" dirty="0" err="1"/>
              <a:t>difficult</a:t>
            </a:r>
            <a:r>
              <a:rPr lang="da-DK" dirty="0"/>
              <a:t>. I have </a:t>
            </a:r>
            <a:r>
              <a:rPr lang="da-DK" dirty="0" err="1"/>
              <a:t>tried</a:t>
            </a:r>
            <a:r>
              <a:rPr lang="da-DK" dirty="0"/>
              <a:t> to </a:t>
            </a:r>
            <a:r>
              <a:rPr lang="da-DK" dirty="0" err="1"/>
              <a:t>even</a:t>
            </a:r>
            <a:r>
              <a:rPr lang="da-DK" dirty="0"/>
              <a:t> out the difference but it </a:t>
            </a:r>
            <a:r>
              <a:rPr lang="da-DK" dirty="0" err="1"/>
              <a:t>cannot</a:t>
            </a:r>
            <a:r>
              <a:rPr lang="da-DK" dirty="0"/>
              <a:t> remake the </a:t>
            </a:r>
            <a:r>
              <a:rPr lang="da-DK" dirty="0" err="1"/>
              <a:t>exact</a:t>
            </a:r>
            <a:r>
              <a:rPr lang="da-DK" dirty="0"/>
              <a:t> same </a:t>
            </a:r>
            <a:r>
              <a:rPr lang="da-DK" dirty="0" err="1"/>
              <a:t>attenation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the sample.</a:t>
            </a:r>
          </a:p>
        </p:txBody>
      </p:sp>
    </p:spTree>
    <p:extLst>
      <p:ext uri="{BB962C8B-B14F-4D97-AF65-F5344CB8AC3E}">
        <p14:creationId xmlns:p14="http://schemas.microsoft.com/office/powerpoint/2010/main" val="18744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486-8F54-C5A9-97FE-3183244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Elastix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2A8B-3DC9-5B88-BDED-92F195D1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Air </a:t>
            </a:r>
            <a:r>
              <a:rPr lang="da-DK" dirty="0" err="1"/>
              <a:t>pocket</a:t>
            </a:r>
            <a:r>
              <a:rPr lang="da-DK" dirty="0"/>
              <a:t> in sample			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6B661-11B4-85D1-E23C-09B719D9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8" y="2406994"/>
            <a:ext cx="4176395" cy="283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5A2ED-4CB0-5711-48EA-D725579F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48" y="2369879"/>
            <a:ext cx="4176394" cy="2869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96790-DCB7-F04E-2035-A5231B95E236}"/>
              </a:ext>
            </a:extLst>
          </p:cNvPr>
          <p:cNvSpPr txBox="1"/>
          <p:nvPr/>
        </p:nvSpPr>
        <p:spPr>
          <a:xfrm>
            <a:off x="5757948" y="1551446"/>
            <a:ext cx="4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Difference image of same air </a:t>
            </a:r>
            <a:r>
              <a:rPr lang="da-DK" dirty="0" err="1"/>
              <a:t>pocked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registration</a:t>
            </a:r>
            <a:r>
              <a:rPr lang="da-DK" dirty="0"/>
              <a:t> (5 bar and 65 bar)</a:t>
            </a:r>
          </a:p>
        </p:txBody>
      </p:sp>
    </p:spTree>
    <p:extLst>
      <p:ext uri="{BB962C8B-B14F-4D97-AF65-F5344CB8AC3E}">
        <p14:creationId xmlns:p14="http://schemas.microsoft.com/office/powerpoint/2010/main" val="37696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D318-60E1-9816-BD4E-F972A634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056-A74D-DD5A-9EF6-9457A2D2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Elastix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F271-6A96-28C9-97FE-9227F361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err="1"/>
              <a:t>Sometimes</a:t>
            </a:r>
            <a:r>
              <a:rPr lang="da-DK" sz="2000" dirty="0"/>
              <a:t> </a:t>
            </a:r>
            <a:r>
              <a:rPr lang="da-DK" sz="2000" dirty="0" err="1"/>
              <a:t>elastix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work</a:t>
            </a:r>
            <a:r>
              <a:rPr lang="da-DK" sz="2000" dirty="0"/>
              <a:t> </a:t>
            </a:r>
            <a:r>
              <a:rPr lang="da-DK" sz="2000" dirty="0" err="1"/>
              <a:t>too</a:t>
            </a:r>
            <a:r>
              <a:rPr lang="da-DK" sz="2000" dirty="0"/>
              <a:t> </a:t>
            </a:r>
            <a:r>
              <a:rPr lang="da-DK" sz="2000" dirty="0" err="1"/>
              <a:t>well</a:t>
            </a:r>
            <a:r>
              <a:rPr lang="da-DK" sz="2000" dirty="0"/>
              <a:t>. </a:t>
            </a:r>
            <a:r>
              <a:rPr lang="da-DK" sz="2000" dirty="0" err="1"/>
              <a:t>Especially</a:t>
            </a:r>
            <a:r>
              <a:rPr lang="da-DK" sz="2000" dirty="0"/>
              <a:t> on big images: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0DAD7-F3E2-2649-F00A-4EB72E78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99" y="4289581"/>
            <a:ext cx="3214092" cy="1649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410D8-909D-DCF0-D5B5-243971A2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99" y="2547433"/>
            <a:ext cx="3214092" cy="1608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0756A-29CA-2ABD-6C3C-320B1EA86EFF}"/>
              </a:ext>
            </a:extLst>
          </p:cNvPr>
          <p:cNvSpPr txBox="1"/>
          <p:nvPr/>
        </p:nvSpPr>
        <p:spPr>
          <a:xfrm rot="16200000">
            <a:off x="538591" y="3066522"/>
            <a:ext cx="106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Before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39BB3-CA69-E669-1C8B-774AD2F242F0}"/>
              </a:ext>
            </a:extLst>
          </p:cNvPr>
          <p:cNvSpPr txBox="1"/>
          <p:nvPr/>
        </p:nvSpPr>
        <p:spPr>
          <a:xfrm rot="16200000">
            <a:off x="538591" y="4744367"/>
            <a:ext cx="106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After</a:t>
            </a:r>
            <a:endParaRPr lang="da-D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0E5B21-B6DF-D488-1022-05F7CC62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4496"/>
            <a:ext cx="3248579" cy="16298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D457C7-1CB0-81A2-A432-95CC11453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47433"/>
            <a:ext cx="3138741" cy="16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Status</vt:lpstr>
      <vt:lpstr>Difference between 5 and 65 bar</vt:lpstr>
      <vt:lpstr>Decrease in attenution across files</vt:lpstr>
      <vt:lpstr>Elastix</vt:lpstr>
      <vt:lpstr>Elastix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With Aspe</dc:creator>
  <cp:lastModifiedBy>Andreas With Aspe</cp:lastModifiedBy>
  <cp:revision>6</cp:revision>
  <dcterms:created xsi:type="dcterms:W3CDTF">2024-10-19T12:01:53Z</dcterms:created>
  <dcterms:modified xsi:type="dcterms:W3CDTF">2024-10-19T12:39:44Z</dcterms:modified>
</cp:coreProperties>
</file>