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9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4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37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4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908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423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27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2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310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8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2087-9D18-4219-B96F-9B87ADBB2BB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1181-02F3-4ACF-AA3D-CCE42ED7BA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878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Appearance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Neon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doped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CO2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176u at 100K </a:t>
            </a:r>
            <a:r>
              <a:rPr lang="de-DE" dirty="0" err="1" smtClean="0"/>
              <a:t>and</a:t>
            </a:r>
            <a:r>
              <a:rPr lang="de-DE" dirty="0" smtClean="0"/>
              <a:t> 65K </a:t>
            </a:r>
            <a:r>
              <a:rPr lang="de-DE" dirty="0" err="1" smtClean="0"/>
              <a:t>and</a:t>
            </a:r>
            <a:r>
              <a:rPr lang="de-DE" dirty="0" smtClean="0"/>
              <a:t> 88u at 75K plus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neon</a:t>
            </a:r>
            <a:r>
              <a:rPr lang="de-DE" dirty="0" smtClean="0"/>
              <a:t> </a:t>
            </a:r>
            <a:r>
              <a:rPr lang="de-DE" dirty="0" err="1" smtClean="0"/>
              <a:t>calibrations</a:t>
            </a:r>
            <a:endParaRPr lang="de-D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folder</a:t>
            </a:r>
            <a:r>
              <a:rPr lang="de-DE" dirty="0" smtClean="0"/>
              <a:t>: AE_Ne_CO2 at Z:\Experiments\WIPPI\Rebecca\2017_Ne_CO2_pickup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41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44441"/>
              </p:ext>
            </p:extLst>
          </p:nvPr>
        </p:nvGraphicFramePr>
        <p:xfrm>
          <a:off x="6976313" y="1705552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6313" y="1705552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>
          <a:xfrm>
            <a:off x="6976313" y="889061"/>
            <a:ext cx="5002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2017-02-21 16:29:51</a:t>
            </a:r>
          </a:p>
          <a:p>
            <a:r>
              <a:rPr lang="de-DE" dirty="0" err="1" smtClean="0"/>
              <a:t>Careful</a:t>
            </a:r>
            <a:r>
              <a:rPr lang="de-DE" dirty="0" smtClean="0"/>
              <a:t>: </a:t>
            </a:r>
            <a:r>
              <a:rPr lang="de-DE" dirty="0" err="1" smtClean="0"/>
              <a:t>includes</a:t>
            </a:r>
            <a:r>
              <a:rPr lang="de-DE" dirty="0" smtClean="0"/>
              <a:t> _65K – do not </a:t>
            </a:r>
            <a:r>
              <a:rPr lang="de-DE" dirty="0" err="1" smtClean="0"/>
              <a:t>confuse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_100K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76120"/>
              </p:ext>
            </p:extLst>
          </p:nvPr>
        </p:nvGraphicFramePr>
        <p:xfrm>
          <a:off x="1544638" y="1705552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638" y="1705552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1877841" y="908255"/>
            <a:ext cx="389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2017-02-22 11:46:38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118282" y="510473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Upto</a:t>
            </a:r>
            <a:r>
              <a:rPr lang="de-DE" dirty="0" smtClean="0"/>
              <a:t> ~25 eV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65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482812"/>
              </p:ext>
            </p:extLst>
          </p:nvPr>
        </p:nvGraphicFramePr>
        <p:xfrm>
          <a:off x="7488238" y="1941079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8238" y="1941079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>
          <a:xfrm>
            <a:off x="6837605" y="1041461"/>
            <a:ext cx="5002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2017-02-21 16:29:51</a:t>
            </a:r>
          </a:p>
          <a:p>
            <a:r>
              <a:rPr lang="de-DE" dirty="0" err="1" smtClean="0"/>
              <a:t>Careful</a:t>
            </a:r>
            <a:r>
              <a:rPr lang="de-DE" dirty="0" smtClean="0"/>
              <a:t>: </a:t>
            </a:r>
            <a:r>
              <a:rPr lang="de-DE" dirty="0" err="1" smtClean="0"/>
              <a:t>includes</a:t>
            </a:r>
            <a:r>
              <a:rPr lang="de-DE" dirty="0" smtClean="0"/>
              <a:t> _100K – do not </a:t>
            </a:r>
            <a:r>
              <a:rPr lang="de-DE" dirty="0" err="1" smtClean="0"/>
              <a:t>confuse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_65K</a:t>
            </a:r>
            <a:endParaRPr lang="de-AT" dirty="0" smtClean="0"/>
          </a:p>
          <a:p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09232"/>
              </p:ext>
            </p:extLst>
          </p:nvPr>
        </p:nvGraphicFramePr>
        <p:xfrm>
          <a:off x="1627765" y="1941079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7765" y="1941079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1836277" y="1041461"/>
            <a:ext cx="389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2017-02-21 15:10:32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118282" y="510473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Upto</a:t>
            </a:r>
            <a:r>
              <a:rPr lang="de-DE" dirty="0" smtClean="0"/>
              <a:t> ~25 eV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10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59217"/>
              </p:ext>
            </p:extLst>
          </p:nvPr>
        </p:nvGraphicFramePr>
        <p:xfrm>
          <a:off x="6898035" y="202143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8035" y="202143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>
          <a:xfrm>
            <a:off x="6912583" y="957133"/>
            <a:ext cx="389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2017-07-11 15:36:24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51026"/>
              </p:ext>
            </p:extLst>
          </p:nvPr>
        </p:nvGraphicFramePr>
        <p:xfrm>
          <a:off x="1081896" y="217106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1896" y="217106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1309804" y="963075"/>
            <a:ext cx="389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2017-07-12 09:22:09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309804" y="428625"/>
            <a:ext cx="389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# SCAN </a:t>
            </a:r>
            <a:r>
              <a:rPr lang="de-AT" dirty="0" err="1" smtClean="0"/>
              <a:t>started</a:t>
            </a:r>
            <a:r>
              <a:rPr lang="de-AT" dirty="0" smtClean="0"/>
              <a:t> at: 2017-07-12 11:39:11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856211" y="5537200"/>
            <a:ext cx="47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, </a:t>
            </a:r>
            <a:r>
              <a:rPr lang="de-DE" dirty="0" err="1" smtClean="0"/>
              <a:t>treating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r>
              <a:rPr lang="de-DE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855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Origin Grafik</vt:lpstr>
      <vt:lpstr>Appearance Energy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3</cp:revision>
  <dcterms:created xsi:type="dcterms:W3CDTF">2018-11-12T15:13:12Z</dcterms:created>
  <dcterms:modified xsi:type="dcterms:W3CDTF">2018-11-12T15:37:08Z</dcterms:modified>
</cp:coreProperties>
</file>