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3.xml" ContentType="application/inkml+xml"/>
  <Override PartName="/ppt/ink/ink2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41:03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1 938 24575,'3'1'0,"1"0"0,-1 1 0,0-1 0,0 1 0,0 0 0,0 0 0,3 3 0,11 6 0,9 0 0,0-1 0,0-2 0,1 0 0,0-1 0,0-2 0,39 3 0,171-7 0,-123-3 0,-93 0 0,0-1 0,0 0 0,0-2 0,34-11 0,-7 1 0,66-14 0,84-24 0,-162 40 0,-1-1 0,0-1 0,47-29 0,-31 15 0,2 2 0,1 2 0,1 3 0,72-20 0,57-17 0,23-7 0,-155 49 0,71-34 0,-7 2 0,-42 18 0,-51 20 0,1 1 0,0 1 0,39-10 0,114-23 0,-121 29 0,151-41 0,-188 48 0,5-3 0,1 2 0,1 1 0,-1 0 0,1 2 0,41-1 0,520 6 0,-573 0 0,0 1 0,0 0 0,0 1 0,23 8 0,10 2 0,-31-8 0,-1 1 0,0 1 0,-1 0 0,1 1 0,-1 0 0,-1 1 0,13 11 0,31 18 0,194 105 0,-219-128 0,1-1 0,0-1 0,1-2 0,61 11 0,10 4 0,-67-18 0,1-2 0,0-2 0,0-2 0,0-1 0,42-5 0,14 2 0,-76 1 0,1 0 0,0-1 0,-1-1 0,0-1 0,0-1 0,0 0 0,32-15 0,-22 3 0,52-39 0,-33 20 0,-4-3 0,-35 30 0,1 0 0,0 0 0,14-8 0,4-4 0,-2-1 0,0-1 0,-1 0 0,-1-2 0,-2-1 0,22-32 0,-18 20 0,-18 26 0,-1 0 0,2 1 0,-1 0 0,2 1 0,11-11 0,10-14-1365,-24 27-5461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41:2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1 933 24575,'2'-6'0,"0"0"0,0 0 0,1 1 0,0-1 0,0 0 0,1 1 0,0 0 0,-1 0 0,2 0 0,4-5 0,3-4 0,154-180 0,-138 162 0,56-57 0,-51 58 0,-3-2 0,0-1 0,25-40 0,-41 52 0,2 0 0,0 0 0,1 2 0,1 0 0,0 1 0,2 1 0,0 0 0,42-26 0,-30 25 0,0 1 0,2 1 0,69-24 0,-77 33 0,-8 2 0,0 1 0,0 1 0,0 1 0,24-2 0,56-3 0,30 0 0,253 8 0,-371 1 0,1 1 0,-1-1 0,1 2 0,-1-1 0,0 2 0,0-1 0,-1 1 0,1 1 0,-1 0 0,11 7 0,15 11 0,35 31 0,-31-23 0,-2 2 0,0 1 0,47 59 0,-78-86 0,1 0 0,0-1 0,1 0 0,-1 0 0,1 0 0,14 6 0,18 14 0,-26-16 0,0-2 0,0 1 0,0-2 0,1 0 0,0-1 0,17 5 0,96 20 0,-111-28 0,0-1 0,0-1 0,0 0 0,0-2 0,0 0 0,0 0 0,0-2 0,-1 0 0,1-1 0,-1 0 0,1-2 0,26-12 0,-20 6 0,0-1 0,0-2 0,-2 0 0,0-1 0,-1-1 0,0 0 0,27-34 0,33-41 0,-14 31 0,-53 49 0,0 0 0,1 0 0,24-15 0,-28 21 0,12-8 0,39-18 0,-52 29 0,1-1 0,-1 1 0,1 1 0,0 0 0,-1 0 0,1 1 0,16 0 0,-8 1 0,-1 0 0,1 0 0,28 5 0,-40-3 0,0-1 0,0 1 0,0 0 0,-1 0 0,1 1 0,-1 0 0,0 0 0,0 0 0,0 0 0,0 1 0,7 6 0,-1-1 0,0-1 0,0 0 0,1 0 0,0-2 0,0 1 0,1-1 0,0-1 0,0-1 0,0 0 0,0 0 0,1-1 0,0-1 0,-1 0 0,1-1 0,0-1 0,0 0 0,14-2 0,-16 0 0,-1-1 0,0-1 0,0 0 0,18-9 0,-7 3 0,13-5 0,-24 9 0,0 1 0,0 0 0,1 1 0,-1 1 0,1-1 0,0 2 0,19-3 0,158 7 0,-89 14 0,-93-16 0,0 1 0,0-1 0,-1 1 0,1 0 0,0 1 0,-1 0 0,1 0 0,9 5 0,-13-6 0,0 1 0,0 0 0,0 1 0,0-1 0,0 0 0,-1 1 0,1-1 0,-1 1 0,0 0 0,0 0 0,0 0 0,0 0 0,0 0 0,-1 0 0,1 1 0,-1-1 0,2 7 0,-2-3 0,1-1 0,0 1 0,0-1 0,1 0 0,0 1 0,0-1 0,0-1 0,1 1 0,0 0 0,0-1 0,0 0 0,7 6 0,-6-7 0,-1-1 0,1 0 0,0 0 0,1 0 0,-1 0 0,0-1 0,1 0 0,-1 0 0,1-1 0,0 0 0,0 0 0,-1 0 0,1 0 0,9-1 0,10 0 0,-11 1 0,0-1 0,-1 0 0,26-5 0,-35 4 0,0 0 0,0 0 0,0-1 0,0 1 0,-1-1 0,1 0 0,0 0 0,-1 0 0,1-1 0,-1 1 0,0-1 0,0 0 0,0 0 0,0 0 0,0 0 0,3-7 0,4-5 0,-3 2 0,1 0 0,1 0 0,0 1 0,12-11 0,-17 20 0,0 0 0,0 1 0,1 0 0,-1 0 0,1 1 0,-1-1 0,1 1 0,0 0 0,-1 0 0,1 0 0,0 1 0,7-1 0,-5 1 0,-1 0 0,1-1 0,0 0 0,-1-1 0,1 0 0,6-2 0,-10 2 0,1 0 0,-1 0 0,-1-1 0,1 1 0,0-1 0,-1 1 0,1-1 0,-1 0 0,0 0 0,0 0 0,0 0 0,3-5 0,-4 5 0,0 0 0,0 0 0,1 1 0,0-1 0,0 0 0,-1 1 0,1 0 0,1-1 0,-1 1 0,0 0 0,0 0 0,1 0 0,0 0 0,-1 1 0,1-1 0,0 1 0,-1 0 0,1-1 0,5 0 0,9 0-8,0 0 1,0 1-1,28 3 0,-10-1-1326,-20-1-5492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43:1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24575,'1'1'0,"-1"0"0,1 0 0,-1 0 0,1 0 0,-1 0 0,1-1 0,0 1 0,-1 0 0,1 0 0,0-1 0,0 1 0,0 0 0,-1-1 0,1 1 0,0-1 0,0 1 0,0-1 0,0 1 0,0-1 0,0 1 0,1-1 0,24 8 0,21 1 0,-27-5 0,-1 0 0,34 12 0,-46-13 0,-1 0 0,0 1 0,1-1 0,-1 1 0,-1 0 0,1 1 0,0-1 0,-1 1 0,0 1 0,0-1 0,6 10 0,18 27 0,-2 2 0,-2 1 0,29 71 0,-43-77 0,-1 0 0,-3 0 0,5 65 0,-7-54 0,9 347 0,-8-76 0,1-186 0,-7 1 0,-26 204 0,-42 151 0,48-341 0,0 156 0,19 152 0,3-203 0,-2 629 0,17-610 0,0-24 0,-18 468 0,-24-419 0,13-200 0,-1 113 0,13 120 0,0-329-91,0-1 0,0 0 0,0 1 0,0-1 0,0 1 0,1-1 0,-1 1 0,1-1 0,0 1 0,-1-1 0,1 0 0,0 1 0,0-1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48:5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0F67-7DF7-43E8-BB05-38E14D93C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543D3-E413-4124-B464-E2101B232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9E72-742B-44B3-8209-3FDA057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07CF-87C0-418D-A8FB-D2E3429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6A20-5A96-4EEF-AC02-D3AA6753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974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F358-DA38-4842-B6F5-7E9FF30D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5C298-FBAD-49DF-91D1-612A5EB7D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2C44-1B10-40B8-8712-497D712B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9C95-F464-47EA-8C01-62B39052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7DC7-E411-40E2-970A-CD759295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7460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0173F-DF17-479A-B034-6448A5F2F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FF479-6A7B-4B4E-AB5A-B1C5919F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3A0C-1AB0-4C1E-99B5-F1554EFD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9B9C-109A-40C7-962B-D357140A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5399-B81E-4776-B23F-837B6C0B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96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657-FE86-4603-B81F-67713CD2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BCFB-D1F8-476C-9753-A89D97D8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09D0-BC36-4E48-B0BA-7CD131A0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87CA-E7FD-48AF-BFC2-98B7E0FE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89A0-DC19-4C9F-8341-63221667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622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652C-CB5E-44A8-BD06-73EEF6EA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6A74-98BF-4F30-B7FF-1288588F5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0B620-0317-47D1-B199-E12A7BB0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D73E-30BE-438D-98AF-C3D84539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AE0B-93DC-4A5F-8A7F-B4CFCE4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3640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A2A2-BE72-4CE9-98CF-8E20722F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0F89-92D5-45F7-B35E-1EA1C08D1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EAC8-BDF5-4461-9253-3DC1B852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40E63-4845-4583-961E-E4368648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88C6E-D80D-4375-905B-4C99F3B3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5D358-08FC-4099-B1D6-831649F3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580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1F7A-4079-4182-A88E-9F199C27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130A4-5230-40DA-A115-F96E6925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99053-407C-4B6D-A570-19A95BD9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E1AB5-2118-494C-B6D5-FB26A092D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357F6-EEB0-4B45-A8B8-5E9BBE256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F0A33-7476-448A-90F6-78E9F361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ADD1A-C307-4BC3-8DC9-2BAEB7F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43548-DF15-4D2D-A215-4990900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86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40A-0208-40AC-AC3F-E9D234C1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08A44-37D2-4CE8-A159-794E18C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077B5-B535-4CC6-8E77-EDEC71B4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6AC42-E952-4D80-ACEF-A9C588F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106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B972B-8E17-4D60-AF3F-A30C7EB2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F5305-E0B5-4AF7-80CB-7296BF15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CD42-6CDE-4DBB-A3CA-C634DA7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15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EDEA-14E7-4229-84D0-9CBCA024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6DBF-2C59-45A1-8A23-BA8A3200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C710D-DFD1-4F33-900E-D31EA765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50551-4D92-428C-8E5B-A70BA644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3489-0975-4748-A85D-5169132C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30AB-0CF0-4B83-961D-3513FDA1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517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1354-271E-40A0-B6DA-CDC98EB0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5CB49-6352-413F-AD30-5AB9EB0BD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3265D-4C52-4933-A0BA-F70EAE79A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92488-71CA-4E49-B0D5-D87433E1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E780-B7F7-4804-8794-EA30E1D4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7FB93-AFA7-4DAF-8268-C9A1ED85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00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0FEA7-C641-421D-AD42-B6CADCD8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CC42-3E05-49DC-9019-323F5AC7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1AE6-2E76-405B-A00B-46A849859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C28D-28DA-4D34-A04C-466FE82EE925}" type="datetimeFigureOut">
              <a:rPr lang="en-SE" smtClean="0"/>
              <a:t>2022-03-01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F287-CDBA-44C3-85CA-F0C47BFAD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26AA-4FD9-4354-8415-A6BDA7B47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B089-7777-431B-8AC9-BA3F419580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704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88BEC-7837-4D58-9D77-11154922285D}"/>
              </a:ext>
            </a:extLst>
          </p:cNvPr>
          <p:cNvSpPr/>
          <p:nvPr/>
        </p:nvSpPr>
        <p:spPr>
          <a:xfrm>
            <a:off x="591672" y="2217271"/>
            <a:ext cx="3155575" cy="22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SRV</a:t>
            </a:r>
            <a:endParaRPr lang="en-SE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42DE2-A46E-479B-BCDE-EE478875D144}"/>
              </a:ext>
            </a:extLst>
          </p:cNvPr>
          <p:cNvCxnSpPr/>
          <p:nvPr/>
        </p:nvCxnSpPr>
        <p:spPr>
          <a:xfrm>
            <a:off x="4948518" y="2014071"/>
            <a:ext cx="0" cy="244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F7D6A4-5BCA-4A19-8797-18D7005EB67A}"/>
              </a:ext>
            </a:extLst>
          </p:cNvPr>
          <p:cNvCxnSpPr/>
          <p:nvPr/>
        </p:nvCxnSpPr>
        <p:spPr>
          <a:xfrm>
            <a:off x="4948518" y="4458447"/>
            <a:ext cx="4428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5D40D0-5049-4F95-95E1-4F04EAB33E1F}"/>
              </a:ext>
            </a:extLst>
          </p:cNvPr>
          <p:cNvSpPr txBox="1"/>
          <p:nvPr/>
        </p:nvSpPr>
        <p:spPr>
          <a:xfrm>
            <a:off x="4279732" y="1885489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100%</a:t>
            </a:r>
            <a:endParaRPr lang="en-SE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D34CF-0F73-491A-A2C1-2DC8B913BEE1}"/>
              </a:ext>
            </a:extLst>
          </p:cNvPr>
          <p:cNvSpPr txBox="1"/>
          <p:nvPr/>
        </p:nvSpPr>
        <p:spPr>
          <a:xfrm>
            <a:off x="4377874" y="4335334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0%</a:t>
            </a:r>
            <a:endParaRPr lang="en-SE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63253-28FD-4C2C-BAE5-759BFC7421D4}"/>
              </a:ext>
            </a:extLst>
          </p:cNvPr>
          <p:cNvSpPr txBox="1"/>
          <p:nvPr/>
        </p:nvSpPr>
        <p:spPr>
          <a:xfrm>
            <a:off x="3747247" y="1618293"/>
            <a:ext cx="2468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err="1"/>
              <a:t>Förbrukning</a:t>
            </a:r>
            <a:r>
              <a:rPr lang="en-GB" sz="900" dirty="0"/>
              <a:t> </a:t>
            </a:r>
            <a:r>
              <a:rPr lang="en-GB" sz="900" dirty="0" err="1"/>
              <a:t>av</a:t>
            </a:r>
            <a:r>
              <a:rPr lang="en-GB" sz="900" dirty="0"/>
              <a:t> </a:t>
            </a:r>
            <a:r>
              <a:rPr lang="en-GB" sz="900" dirty="0" err="1"/>
              <a:t>prestanda</a:t>
            </a:r>
            <a:r>
              <a:rPr lang="en-GB" sz="900" dirty="0"/>
              <a:t> (CPU, RAM, HDD, ETH)</a:t>
            </a:r>
            <a:endParaRPr lang="en-SE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8377E-D23A-4499-8BE5-0763DE878719}"/>
              </a:ext>
            </a:extLst>
          </p:cNvPr>
          <p:cNvSpPr txBox="1"/>
          <p:nvPr/>
        </p:nvSpPr>
        <p:spPr>
          <a:xfrm>
            <a:off x="9481671" y="4358418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err="1"/>
              <a:t>Tid</a:t>
            </a:r>
            <a:endParaRPr lang="en-SE" sz="7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34FD2D-ED11-4A24-A78A-904261DA2DA7}"/>
              </a:ext>
            </a:extLst>
          </p:cNvPr>
          <p:cNvCxnSpPr>
            <a:cxnSpLocks/>
          </p:cNvCxnSpPr>
          <p:nvPr/>
        </p:nvCxnSpPr>
        <p:spPr>
          <a:xfrm>
            <a:off x="4811059" y="2336800"/>
            <a:ext cx="51576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CD0349-8BC6-48AA-B84F-06A7EBE990A1}"/>
              </a:ext>
            </a:extLst>
          </p:cNvPr>
          <p:cNvCxnSpPr>
            <a:cxnSpLocks/>
          </p:cNvCxnSpPr>
          <p:nvPr/>
        </p:nvCxnSpPr>
        <p:spPr>
          <a:xfrm>
            <a:off x="4832509" y="2862730"/>
            <a:ext cx="51362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BB7DD5-699E-47FB-BE8D-C6386337B318}"/>
              </a:ext>
            </a:extLst>
          </p:cNvPr>
          <p:cNvSpPr txBox="1"/>
          <p:nvPr/>
        </p:nvSpPr>
        <p:spPr>
          <a:xfrm>
            <a:off x="4312593" y="2213689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80%</a:t>
            </a:r>
            <a:endParaRPr lang="en-SE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2848C4-98E5-4399-A609-0B70ADD5125E}"/>
              </a:ext>
            </a:extLst>
          </p:cNvPr>
          <p:cNvSpPr txBox="1"/>
          <p:nvPr/>
        </p:nvSpPr>
        <p:spPr>
          <a:xfrm>
            <a:off x="4312593" y="2739619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60%</a:t>
            </a:r>
            <a:endParaRPr lang="en-SE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05E32-1304-4278-AF47-EDB9C8A4CA55}"/>
              </a:ext>
            </a:extLst>
          </p:cNvPr>
          <p:cNvSpPr txBox="1"/>
          <p:nvPr/>
        </p:nvSpPr>
        <p:spPr>
          <a:xfrm>
            <a:off x="980141" y="5558118"/>
            <a:ext cx="27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ROI = Return Of Investment</a:t>
            </a:r>
            <a:endParaRPr lang="en-S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6B1D44-7A92-4A5F-B5E7-8EFA873AD8A9}"/>
                  </a:ext>
                </a:extLst>
              </p14:cNvPr>
              <p14:cNvContentPartPr/>
              <p14:nvPr/>
            </p14:nvContentPartPr>
            <p14:xfrm>
              <a:off x="4822609" y="2363607"/>
              <a:ext cx="2094840" cy="368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6B1D44-7A92-4A5F-B5E7-8EFA873AD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969" y="2354967"/>
                <a:ext cx="21124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161E7B7-5336-47BD-B388-4018F52D8256}"/>
                  </a:ext>
                </a:extLst>
              </p14:cNvPr>
              <p14:cNvContentPartPr/>
              <p14:nvPr/>
            </p14:nvContentPartPr>
            <p14:xfrm>
              <a:off x="6902689" y="2036727"/>
              <a:ext cx="1810440" cy="336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161E7B7-5336-47BD-B388-4018F52D82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4049" y="2027727"/>
                <a:ext cx="18280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3BCE68-57EC-4B18-BF5A-F753D439CA42}"/>
                  </a:ext>
                </a:extLst>
              </p14:cNvPr>
              <p14:cNvContentPartPr/>
              <p14:nvPr/>
            </p14:nvContentPartPr>
            <p14:xfrm>
              <a:off x="8689729" y="2031687"/>
              <a:ext cx="167760" cy="2423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C3BCE68-57EC-4B18-BF5A-F753D439CA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0729" y="2023047"/>
                <a:ext cx="185400" cy="24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7B796C-6730-4AD3-8B21-0EF696ADC728}"/>
                  </a:ext>
                </a:extLst>
              </p14:cNvPr>
              <p14:cNvContentPartPr/>
              <p14:nvPr/>
            </p14:nvContentPartPr>
            <p14:xfrm>
              <a:off x="1015609" y="255764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7B796C-6730-4AD3-8B21-0EF696ADC7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6969" y="254900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85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AF7C39-8BCD-49AE-9DDD-C33A1A88E189}"/>
              </a:ext>
            </a:extLst>
          </p:cNvPr>
          <p:cNvSpPr/>
          <p:nvPr/>
        </p:nvSpPr>
        <p:spPr>
          <a:xfrm>
            <a:off x="2127626" y="2737224"/>
            <a:ext cx="1219198" cy="8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SRV</a:t>
            </a:r>
            <a:endParaRPr lang="en-S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51DAD-CF0D-49E1-9042-C5AB61408E79}"/>
              </a:ext>
            </a:extLst>
          </p:cNvPr>
          <p:cNvSpPr txBox="1"/>
          <p:nvPr/>
        </p:nvSpPr>
        <p:spPr>
          <a:xfrm>
            <a:off x="2386808" y="3801036"/>
            <a:ext cx="700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100%</a:t>
            </a:r>
          </a:p>
          <a:p>
            <a:r>
              <a:rPr lang="en-GB" dirty="0"/>
              <a:t>50%</a:t>
            </a:r>
          </a:p>
          <a:p>
            <a:r>
              <a:rPr lang="en-GB" dirty="0"/>
              <a:t>33%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E1D96-89C4-4D8B-9933-56C7674213E5}"/>
              </a:ext>
            </a:extLst>
          </p:cNvPr>
          <p:cNvSpPr/>
          <p:nvPr/>
        </p:nvSpPr>
        <p:spPr>
          <a:xfrm>
            <a:off x="3917579" y="2737224"/>
            <a:ext cx="1219198" cy="8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SRV</a:t>
            </a:r>
            <a:endParaRPr lang="en-S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8EC84-B5CD-46DD-926D-36D7D6DC356F}"/>
              </a:ext>
            </a:extLst>
          </p:cNvPr>
          <p:cNvSpPr txBox="1"/>
          <p:nvPr/>
        </p:nvSpPr>
        <p:spPr>
          <a:xfrm>
            <a:off x="4176761" y="3801036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50%</a:t>
            </a:r>
          </a:p>
          <a:p>
            <a:r>
              <a:rPr lang="en-GB" dirty="0"/>
              <a:t>33%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597B7-D4BF-4B35-8345-73BE97A3E9FE}"/>
              </a:ext>
            </a:extLst>
          </p:cNvPr>
          <p:cNvSpPr/>
          <p:nvPr/>
        </p:nvSpPr>
        <p:spPr>
          <a:xfrm>
            <a:off x="5707532" y="2737224"/>
            <a:ext cx="1219198" cy="8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SRV</a:t>
            </a:r>
            <a:endParaRPr lang="en-S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1C35C-715B-40C3-896B-F5B2DBEBD126}"/>
              </a:ext>
            </a:extLst>
          </p:cNvPr>
          <p:cNvSpPr txBox="1"/>
          <p:nvPr/>
        </p:nvSpPr>
        <p:spPr>
          <a:xfrm>
            <a:off x="5966714" y="3801036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33%</a:t>
            </a:r>
            <a:endParaRPr lang="en-SE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148BA3FE-D48B-4EE1-9AB3-E7E2AC145A34}"/>
              </a:ext>
            </a:extLst>
          </p:cNvPr>
          <p:cNvSpPr/>
          <p:nvPr/>
        </p:nvSpPr>
        <p:spPr>
          <a:xfrm rot="18900000">
            <a:off x="5937624" y="2808601"/>
            <a:ext cx="759012" cy="723153"/>
          </a:xfrm>
          <a:prstGeom prst="plus">
            <a:avLst>
              <a:gd name="adj" fmla="val 391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8B113-BA5D-4B43-B0CE-ADF81026D317}"/>
              </a:ext>
            </a:extLst>
          </p:cNvPr>
          <p:cNvSpPr txBox="1"/>
          <p:nvPr/>
        </p:nvSpPr>
        <p:spPr>
          <a:xfrm>
            <a:off x="1958528" y="280837"/>
            <a:ext cx="861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Redundans</a:t>
            </a:r>
            <a:r>
              <a:rPr lang="en-GB" dirty="0"/>
              <a:t>	= 	</a:t>
            </a:r>
            <a:r>
              <a:rPr lang="en-GB" dirty="0" err="1"/>
              <a:t>Flera</a:t>
            </a:r>
            <a:r>
              <a:rPr lang="en-GB" dirty="0"/>
              <a:t> </a:t>
            </a:r>
            <a:r>
              <a:rPr lang="en-GB" dirty="0" err="1"/>
              <a:t>servrar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delar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belastningen</a:t>
            </a:r>
            <a:endParaRPr lang="en-GB" dirty="0"/>
          </a:p>
          <a:p>
            <a:r>
              <a:rPr lang="en-GB" dirty="0" err="1"/>
              <a:t>Feltolerans</a:t>
            </a:r>
            <a:r>
              <a:rPr lang="en-GB" dirty="0"/>
              <a:t>	=	</a:t>
            </a:r>
            <a:r>
              <a:rPr lang="en-GB" dirty="0" err="1"/>
              <a:t>Hur</a:t>
            </a:r>
            <a:r>
              <a:rPr lang="en-GB" dirty="0"/>
              <a:t> </a:t>
            </a:r>
            <a:r>
              <a:rPr lang="en-GB" dirty="0" err="1"/>
              <a:t>många</a:t>
            </a:r>
            <a:r>
              <a:rPr lang="en-GB" dirty="0"/>
              <a:t> </a:t>
            </a:r>
            <a:r>
              <a:rPr lang="en-GB" dirty="0" err="1"/>
              <a:t>servrar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sönder</a:t>
            </a:r>
            <a:r>
              <a:rPr lang="en-GB" dirty="0"/>
              <a:t> </a:t>
            </a:r>
            <a:r>
              <a:rPr lang="en-GB" dirty="0" err="1"/>
              <a:t>innan</a:t>
            </a:r>
            <a:r>
              <a:rPr lang="en-GB" dirty="0"/>
              <a:t> </a:t>
            </a:r>
            <a:r>
              <a:rPr lang="en-GB" dirty="0" err="1"/>
              <a:t>systemet</a:t>
            </a:r>
            <a:r>
              <a:rPr lang="en-GB" dirty="0"/>
              <a:t>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ner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37F08-8B80-45D6-A7B3-DEC6FF9DCFB5}"/>
              </a:ext>
            </a:extLst>
          </p:cNvPr>
          <p:cNvSpPr txBox="1"/>
          <p:nvPr/>
        </p:nvSpPr>
        <p:spPr>
          <a:xfrm>
            <a:off x="8648115" y="2985511"/>
            <a:ext cx="16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Feltolerans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1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4544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AF7C39-8BCD-49AE-9DDD-C33A1A88E189}"/>
              </a:ext>
            </a:extLst>
          </p:cNvPr>
          <p:cNvSpPr/>
          <p:nvPr/>
        </p:nvSpPr>
        <p:spPr>
          <a:xfrm>
            <a:off x="1398502" y="2737224"/>
            <a:ext cx="1219198" cy="8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SRV</a:t>
            </a:r>
            <a:endParaRPr lang="en-S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51DAD-CF0D-49E1-9042-C5AB61408E79}"/>
              </a:ext>
            </a:extLst>
          </p:cNvPr>
          <p:cNvSpPr txBox="1"/>
          <p:nvPr/>
        </p:nvSpPr>
        <p:spPr>
          <a:xfrm>
            <a:off x="1657684" y="3801036"/>
            <a:ext cx="700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100%</a:t>
            </a:r>
          </a:p>
          <a:p>
            <a:r>
              <a:rPr lang="en-GB" dirty="0"/>
              <a:t>50%</a:t>
            </a:r>
          </a:p>
          <a:p>
            <a:r>
              <a:rPr lang="en-GB" dirty="0"/>
              <a:t>33%</a:t>
            </a:r>
          </a:p>
          <a:p>
            <a:r>
              <a:rPr lang="en-GB" dirty="0"/>
              <a:t>25%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E1D96-89C4-4D8B-9933-56C7674213E5}"/>
              </a:ext>
            </a:extLst>
          </p:cNvPr>
          <p:cNvSpPr/>
          <p:nvPr/>
        </p:nvSpPr>
        <p:spPr>
          <a:xfrm>
            <a:off x="3188455" y="2737224"/>
            <a:ext cx="1219198" cy="8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SRV</a:t>
            </a:r>
            <a:endParaRPr lang="en-S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8EC84-B5CD-46DD-926D-36D7D6DC356F}"/>
              </a:ext>
            </a:extLst>
          </p:cNvPr>
          <p:cNvSpPr txBox="1"/>
          <p:nvPr/>
        </p:nvSpPr>
        <p:spPr>
          <a:xfrm>
            <a:off x="3447637" y="3801036"/>
            <a:ext cx="583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50%</a:t>
            </a:r>
          </a:p>
          <a:p>
            <a:r>
              <a:rPr lang="en-GB" dirty="0"/>
              <a:t>33%</a:t>
            </a:r>
          </a:p>
          <a:p>
            <a:r>
              <a:rPr lang="en-GB" dirty="0"/>
              <a:t>25%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597B7-D4BF-4B35-8345-73BE97A3E9FE}"/>
              </a:ext>
            </a:extLst>
          </p:cNvPr>
          <p:cNvSpPr/>
          <p:nvPr/>
        </p:nvSpPr>
        <p:spPr>
          <a:xfrm>
            <a:off x="4978408" y="2737224"/>
            <a:ext cx="1219198" cy="8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SRV</a:t>
            </a:r>
            <a:endParaRPr lang="en-S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1C35C-715B-40C3-896B-F5B2DBEBD126}"/>
              </a:ext>
            </a:extLst>
          </p:cNvPr>
          <p:cNvSpPr txBox="1"/>
          <p:nvPr/>
        </p:nvSpPr>
        <p:spPr>
          <a:xfrm>
            <a:off x="5237590" y="3801036"/>
            <a:ext cx="583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33%</a:t>
            </a:r>
          </a:p>
          <a:p>
            <a:r>
              <a:rPr lang="en-GB" dirty="0"/>
              <a:t>25%</a:t>
            </a:r>
            <a:endParaRPr lang="en-SE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148BA3FE-D48B-4EE1-9AB3-E7E2AC145A34}"/>
              </a:ext>
            </a:extLst>
          </p:cNvPr>
          <p:cNvSpPr/>
          <p:nvPr/>
        </p:nvSpPr>
        <p:spPr>
          <a:xfrm rot="18900000">
            <a:off x="5208500" y="2808601"/>
            <a:ext cx="759012" cy="723153"/>
          </a:xfrm>
          <a:prstGeom prst="plus">
            <a:avLst>
              <a:gd name="adj" fmla="val 391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8B113-BA5D-4B43-B0CE-ADF81026D317}"/>
              </a:ext>
            </a:extLst>
          </p:cNvPr>
          <p:cNvSpPr txBox="1"/>
          <p:nvPr/>
        </p:nvSpPr>
        <p:spPr>
          <a:xfrm>
            <a:off x="1958528" y="280837"/>
            <a:ext cx="861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Redundans</a:t>
            </a:r>
            <a:r>
              <a:rPr lang="en-GB" dirty="0"/>
              <a:t>	= 	</a:t>
            </a:r>
            <a:r>
              <a:rPr lang="en-GB" dirty="0" err="1"/>
              <a:t>Flera</a:t>
            </a:r>
            <a:r>
              <a:rPr lang="en-GB" dirty="0"/>
              <a:t> </a:t>
            </a:r>
            <a:r>
              <a:rPr lang="en-GB" dirty="0" err="1"/>
              <a:t>servrar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delar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belastningen</a:t>
            </a:r>
            <a:endParaRPr lang="en-GB" dirty="0"/>
          </a:p>
          <a:p>
            <a:r>
              <a:rPr lang="en-GB" dirty="0" err="1"/>
              <a:t>Feltolerans</a:t>
            </a:r>
            <a:r>
              <a:rPr lang="en-GB" dirty="0"/>
              <a:t>	=	</a:t>
            </a:r>
            <a:r>
              <a:rPr lang="en-GB" dirty="0" err="1"/>
              <a:t>Hur</a:t>
            </a:r>
            <a:r>
              <a:rPr lang="en-GB" dirty="0"/>
              <a:t> </a:t>
            </a:r>
            <a:r>
              <a:rPr lang="en-GB" dirty="0" err="1"/>
              <a:t>många</a:t>
            </a:r>
            <a:r>
              <a:rPr lang="en-GB" dirty="0"/>
              <a:t> </a:t>
            </a:r>
            <a:r>
              <a:rPr lang="en-GB" dirty="0" err="1"/>
              <a:t>servrar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sönder</a:t>
            </a:r>
            <a:r>
              <a:rPr lang="en-GB" dirty="0"/>
              <a:t> </a:t>
            </a:r>
            <a:r>
              <a:rPr lang="en-GB" dirty="0" err="1"/>
              <a:t>innan</a:t>
            </a:r>
            <a:r>
              <a:rPr lang="en-GB" dirty="0"/>
              <a:t> </a:t>
            </a:r>
            <a:r>
              <a:rPr lang="en-GB" dirty="0" err="1"/>
              <a:t>systemet</a:t>
            </a:r>
            <a:r>
              <a:rPr lang="en-GB" dirty="0"/>
              <a:t>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ner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37F08-8B80-45D6-A7B3-DEC6FF9DCFB5}"/>
              </a:ext>
            </a:extLst>
          </p:cNvPr>
          <p:cNvSpPr txBox="1"/>
          <p:nvPr/>
        </p:nvSpPr>
        <p:spPr>
          <a:xfrm>
            <a:off x="8648115" y="2985511"/>
            <a:ext cx="16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Feltolerans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2</a:t>
            </a:r>
            <a:endParaRPr lang="en-S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80821-748C-45A5-A54B-D4298ABBD964}"/>
              </a:ext>
            </a:extLst>
          </p:cNvPr>
          <p:cNvSpPr/>
          <p:nvPr/>
        </p:nvSpPr>
        <p:spPr>
          <a:xfrm>
            <a:off x="6614218" y="2737223"/>
            <a:ext cx="1219198" cy="8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SRV</a:t>
            </a:r>
            <a:endParaRPr lang="en-SE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F2344-5B81-4E44-A13C-4D033F010D46}"/>
              </a:ext>
            </a:extLst>
          </p:cNvPr>
          <p:cNvSpPr txBox="1"/>
          <p:nvPr/>
        </p:nvSpPr>
        <p:spPr>
          <a:xfrm>
            <a:off x="6873400" y="3801035"/>
            <a:ext cx="583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25%</a:t>
            </a:r>
            <a:endParaRPr lang="en-SE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0FAFB650-04BC-4404-8069-2F45CD363883}"/>
              </a:ext>
            </a:extLst>
          </p:cNvPr>
          <p:cNvSpPr/>
          <p:nvPr/>
        </p:nvSpPr>
        <p:spPr>
          <a:xfrm rot="18900000">
            <a:off x="6844310" y="2808600"/>
            <a:ext cx="759012" cy="723153"/>
          </a:xfrm>
          <a:prstGeom prst="plus">
            <a:avLst>
              <a:gd name="adj" fmla="val 391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800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3863B-06B5-47B0-B1D8-30B759E0AC06}"/>
              </a:ext>
            </a:extLst>
          </p:cNvPr>
          <p:cNvSpPr/>
          <p:nvPr/>
        </p:nvSpPr>
        <p:spPr>
          <a:xfrm>
            <a:off x="753035" y="1075764"/>
            <a:ext cx="10584330" cy="5480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D7F5F-B458-42F3-B089-3250C1726D31}"/>
              </a:ext>
            </a:extLst>
          </p:cNvPr>
          <p:cNvSpPr/>
          <p:nvPr/>
        </p:nvSpPr>
        <p:spPr>
          <a:xfrm>
            <a:off x="5181600" y="851646"/>
            <a:ext cx="914400" cy="4482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FW</a:t>
            </a:r>
            <a:endParaRPr lang="en-SE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5D761-A3DE-4296-B714-4F7FCFE90506}"/>
              </a:ext>
            </a:extLst>
          </p:cNvPr>
          <p:cNvCxnSpPr/>
          <p:nvPr/>
        </p:nvCxnSpPr>
        <p:spPr>
          <a:xfrm>
            <a:off x="5378824" y="101600"/>
            <a:ext cx="0" cy="149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41C413-BA01-4764-845D-F8A3EF790622}"/>
              </a:ext>
            </a:extLst>
          </p:cNvPr>
          <p:cNvCxnSpPr/>
          <p:nvPr/>
        </p:nvCxnSpPr>
        <p:spPr>
          <a:xfrm flipV="1">
            <a:off x="5880847" y="125506"/>
            <a:ext cx="0" cy="144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E3CEED-5FD4-4E73-AAFE-4083C0204973}"/>
              </a:ext>
            </a:extLst>
          </p:cNvPr>
          <p:cNvSpPr/>
          <p:nvPr/>
        </p:nvSpPr>
        <p:spPr>
          <a:xfrm>
            <a:off x="1141505" y="4569759"/>
            <a:ext cx="3024094" cy="1866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Sensitive Servers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88FF57-3EAF-4A9A-B8CE-4E633CA89D2E}"/>
              </a:ext>
            </a:extLst>
          </p:cNvPr>
          <p:cNvSpPr/>
          <p:nvPr/>
        </p:nvSpPr>
        <p:spPr>
          <a:xfrm>
            <a:off x="1141505" y="2345765"/>
            <a:ext cx="3024094" cy="2034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Public Servers</a:t>
            </a:r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4BC2B-2BD4-4D48-B05A-46D01ED728FA}"/>
              </a:ext>
            </a:extLst>
          </p:cNvPr>
          <p:cNvSpPr/>
          <p:nvPr/>
        </p:nvSpPr>
        <p:spPr>
          <a:xfrm>
            <a:off x="4398681" y="2351741"/>
            <a:ext cx="3024094" cy="11325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 Network</a:t>
            </a:r>
            <a:endParaRPr lang="en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28175-F406-492D-B746-438F3DDFC89B}"/>
              </a:ext>
            </a:extLst>
          </p:cNvPr>
          <p:cNvSpPr/>
          <p:nvPr/>
        </p:nvSpPr>
        <p:spPr>
          <a:xfrm>
            <a:off x="4398681" y="3567953"/>
            <a:ext cx="3024094" cy="27790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 Network</a:t>
            </a:r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8E85C-C489-4455-AD97-A0688DB4B1F7}"/>
              </a:ext>
            </a:extLst>
          </p:cNvPr>
          <p:cNvSpPr/>
          <p:nvPr/>
        </p:nvSpPr>
        <p:spPr>
          <a:xfrm>
            <a:off x="7888939" y="2345765"/>
            <a:ext cx="3024094" cy="10832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Guest Network</a:t>
            </a:r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43254F-8BAF-433E-8CB8-088347F7CDF0}"/>
              </a:ext>
            </a:extLst>
          </p:cNvPr>
          <p:cNvSpPr/>
          <p:nvPr/>
        </p:nvSpPr>
        <p:spPr>
          <a:xfrm>
            <a:off x="1338730" y="2534771"/>
            <a:ext cx="753034" cy="7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  <a:endParaRPr lang="en-S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B7515-D65F-47A3-B59F-FCD9A4AD630D}"/>
              </a:ext>
            </a:extLst>
          </p:cNvPr>
          <p:cNvSpPr/>
          <p:nvPr/>
        </p:nvSpPr>
        <p:spPr>
          <a:xfrm>
            <a:off x="2277035" y="2534771"/>
            <a:ext cx="753034" cy="7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  <a:endParaRPr lang="en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7674-DD05-4A04-ABA4-78261235CFD5}"/>
              </a:ext>
            </a:extLst>
          </p:cNvPr>
          <p:cNvSpPr/>
          <p:nvPr/>
        </p:nvSpPr>
        <p:spPr>
          <a:xfrm>
            <a:off x="3173506" y="2534771"/>
            <a:ext cx="753034" cy="7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  <a:endParaRPr lang="en-S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35DCB9-0DB7-4B08-B1B3-7D9F9A8F89E9}"/>
              </a:ext>
            </a:extLst>
          </p:cNvPr>
          <p:cNvSpPr/>
          <p:nvPr/>
        </p:nvSpPr>
        <p:spPr>
          <a:xfrm>
            <a:off x="1389530" y="5782236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</a:t>
            </a:r>
            <a:endParaRPr lang="en-S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907EA-94B9-49EA-A976-F8F576FE8690}"/>
              </a:ext>
            </a:extLst>
          </p:cNvPr>
          <p:cNvSpPr/>
          <p:nvPr/>
        </p:nvSpPr>
        <p:spPr>
          <a:xfrm>
            <a:off x="2327835" y="5782236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</a:t>
            </a:r>
            <a:endParaRPr lang="en-S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DB498-9272-40D9-B2B1-EE705EEE56BA}"/>
              </a:ext>
            </a:extLst>
          </p:cNvPr>
          <p:cNvSpPr/>
          <p:nvPr/>
        </p:nvSpPr>
        <p:spPr>
          <a:xfrm>
            <a:off x="3224306" y="5782236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en-S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945D13-D48A-4E6C-869F-F8521FD21830}"/>
              </a:ext>
            </a:extLst>
          </p:cNvPr>
          <p:cNvSpPr/>
          <p:nvPr/>
        </p:nvSpPr>
        <p:spPr>
          <a:xfrm>
            <a:off x="1338730" y="4684992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</a:t>
            </a:r>
            <a:endParaRPr lang="en-S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D1624C-D1D8-4B17-803E-D415CEA0897F}"/>
              </a:ext>
            </a:extLst>
          </p:cNvPr>
          <p:cNvSpPr/>
          <p:nvPr/>
        </p:nvSpPr>
        <p:spPr>
          <a:xfrm>
            <a:off x="2327835" y="4672479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</a:t>
            </a:r>
            <a:endParaRPr lang="en-S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68DFE-0473-4E51-BF2C-E225245A4DE0}"/>
              </a:ext>
            </a:extLst>
          </p:cNvPr>
          <p:cNvSpPr/>
          <p:nvPr/>
        </p:nvSpPr>
        <p:spPr>
          <a:xfrm>
            <a:off x="3272117" y="4672479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mail</a:t>
            </a:r>
            <a:endParaRPr lang="en-S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EB800C-39C6-43E9-B7FB-18465C9E9EB8}"/>
              </a:ext>
            </a:extLst>
          </p:cNvPr>
          <p:cNvSpPr/>
          <p:nvPr/>
        </p:nvSpPr>
        <p:spPr>
          <a:xfrm>
            <a:off x="1338730" y="3599143"/>
            <a:ext cx="753034" cy="7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adrds</a:t>
            </a:r>
            <a:endParaRPr lang="en-S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BFFC0A-D79B-43CE-B33C-4B9373B10566}"/>
              </a:ext>
            </a:extLst>
          </p:cNvPr>
          <p:cNvCxnSpPr>
            <a:stCxn id="21" idx="0"/>
            <a:endCxn id="25" idx="2"/>
          </p:cNvCxnSpPr>
          <p:nvPr/>
        </p:nvCxnSpPr>
        <p:spPr>
          <a:xfrm flipV="1">
            <a:off x="1715247" y="4304367"/>
            <a:ext cx="0" cy="38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FCCEA7-6E4C-4848-AA34-16EFF2F3658D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1858682" y="4304367"/>
            <a:ext cx="469153" cy="64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80FC86-EBFB-46B3-A2DB-C83E9B6A929B}"/>
              </a:ext>
            </a:extLst>
          </p:cNvPr>
          <p:cNvCxnSpPr>
            <a:cxnSpLocks/>
          </p:cNvCxnSpPr>
          <p:nvPr/>
        </p:nvCxnSpPr>
        <p:spPr>
          <a:xfrm>
            <a:off x="1715247" y="3239995"/>
            <a:ext cx="0" cy="3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A52092-10FD-419D-989C-170490479E88}"/>
              </a:ext>
            </a:extLst>
          </p:cNvPr>
          <p:cNvCxnSpPr>
            <a:cxnSpLocks/>
            <a:stCxn id="16" idx="2"/>
            <a:endCxn id="25" idx="3"/>
          </p:cNvCxnSpPr>
          <p:nvPr/>
        </p:nvCxnSpPr>
        <p:spPr>
          <a:xfrm flipH="1">
            <a:off x="2091764" y="3239995"/>
            <a:ext cx="561788" cy="71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0A54DC-E268-49DC-8C91-ACA910368ADF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flipH="1">
            <a:off x="2091764" y="3239995"/>
            <a:ext cx="1458259" cy="71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CBA0C8E-F2DD-43F5-A373-8C67CB61AAF2}"/>
              </a:ext>
            </a:extLst>
          </p:cNvPr>
          <p:cNvSpPr/>
          <p:nvPr/>
        </p:nvSpPr>
        <p:spPr>
          <a:xfrm>
            <a:off x="4491318" y="2565399"/>
            <a:ext cx="753034" cy="7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adrds</a:t>
            </a:r>
            <a:endParaRPr lang="en-S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B9E47-63A2-41A2-8CF5-F57DEA8DBC0F}"/>
              </a:ext>
            </a:extLst>
          </p:cNvPr>
          <p:cNvSpPr/>
          <p:nvPr/>
        </p:nvSpPr>
        <p:spPr>
          <a:xfrm>
            <a:off x="3841375" y="3400238"/>
            <a:ext cx="914400" cy="17544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FW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FA3BA6-FF33-433B-BD99-13059FAB6DBB}"/>
              </a:ext>
            </a:extLst>
          </p:cNvPr>
          <p:cNvSpPr txBox="1"/>
          <p:nvPr/>
        </p:nvSpPr>
        <p:spPr>
          <a:xfrm>
            <a:off x="1388269" y="1287038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Premise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8030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3863B-06B5-47B0-B1D8-30B759E0AC06}"/>
              </a:ext>
            </a:extLst>
          </p:cNvPr>
          <p:cNvSpPr/>
          <p:nvPr/>
        </p:nvSpPr>
        <p:spPr>
          <a:xfrm>
            <a:off x="753035" y="1075764"/>
            <a:ext cx="3723341" cy="5480423"/>
          </a:xfrm>
          <a:custGeom>
            <a:avLst/>
            <a:gdLst>
              <a:gd name="connsiteX0" fmla="*/ 0 w 3723341"/>
              <a:gd name="connsiteY0" fmla="*/ 0 h 5480423"/>
              <a:gd name="connsiteX1" fmla="*/ 494672 w 3723341"/>
              <a:gd name="connsiteY1" fmla="*/ 0 h 5480423"/>
              <a:gd name="connsiteX2" fmla="*/ 1063812 w 3723341"/>
              <a:gd name="connsiteY2" fmla="*/ 0 h 5480423"/>
              <a:gd name="connsiteX3" fmla="*/ 1484017 w 3723341"/>
              <a:gd name="connsiteY3" fmla="*/ 0 h 5480423"/>
              <a:gd name="connsiteX4" fmla="*/ 2090390 w 3723341"/>
              <a:gd name="connsiteY4" fmla="*/ 0 h 5480423"/>
              <a:gd name="connsiteX5" fmla="*/ 2547829 w 3723341"/>
              <a:gd name="connsiteY5" fmla="*/ 0 h 5480423"/>
              <a:gd name="connsiteX6" fmla="*/ 2968035 w 3723341"/>
              <a:gd name="connsiteY6" fmla="*/ 0 h 5480423"/>
              <a:gd name="connsiteX7" fmla="*/ 3723341 w 3723341"/>
              <a:gd name="connsiteY7" fmla="*/ 0 h 5480423"/>
              <a:gd name="connsiteX8" fmla="*/ 3723341 w 3723341"/>
              <a:gd name="connsiteY8" fmla="*/ 657651 h 5480423"/>
              <a:gd name="connsiteX9" fmla="*/ 3723341 w 3723341"/>
              <a:gd name="connsiteY9" fmla="*/ 1041280 h 5480423"/>
              <a:gd name="connsiteX10" fmla="*/ 3723341 w 3723341"/>
              <a:gd name="connsiteY10" fmla="*/ 1424910 h 5480423"/>
              <a:gd name="connsiteX11" fmla="*/ 3723341 w 3723341"/>
              <a:gd name="connsiteY11" fmla="*/ 2027757 h 5480423"/>
              <a:gd name="connsiteX12" fmla="*/ 3723341 w 3723341"/>
              <a:gd name="connsiteY12" fmla="*/ 2411386 h 5480423"/>
              <a:gd name="connsiteX13" fmla="*/ 3723341 w 3723341"/>
              <a:gd name="connsiteY13" fmla="*/ 3069037 h 5480423"/>
              <a:gd name="connsiteX14" fmla="*/ 3723341 w 3723341"/>
              <a:gd name="connsiteY14" fmla="*/ 3617079 h 5480423"/>
              <a:gd name="connsiteX15" fmla="*/ 3723341 w 3723341"/>
              <a:gd name="connsiteY15" fmla="*/ 4055513 h 5480423"/>
              <a:gd name="connsiteX16" fmla="*/ 3723341 w 3723341"/>
              <a:gd name="connsiteY16" fmla="*/ 4439143 h 5480423"/>
              <a:gd name="connsiteX17" fmla="*/ 3723341 w 3723341"/>
              <a:gd name="connsiteY17" fmla="*/ 4822772 h 5480423"/>
              <a:gd name="connsiteX18" fmla="*/ 3723341 w 3723341"/>
              <a:gd name="connsiteY18" fmla="*/ 5480423 h 5480423"/>
              <a:gd name="connsiteX19" fmla="*/ 3116968 w 3723341"/>
              <a:gd name="connsiteY19" fmla="*/ 5480423 h 5480423"/>
              <a:gd name="connsiteX20" fmla="*/ 2659529 w 3723341"/>
              <a:gd name="connsiteY20" fmla="*/ 5480423 h 5480423"/>
              <a:gd name="connsiteX21" fmla="*/ 2127623 w 3723341"/>
              <a:gd name="connsiteY21" fmla="*/ 5480423 h 5480423"/>
              <a:gd name="connsiteX22" fmla="*/ 1707418 w 3723341"/>
              <a:gd name="connsiteY22" fmla="*/ 5480423 h 5480423"/>
              <a:gd name="connsiteX23" fmla="*/ 1287212 w 3723341"/>
              <a:gd name="connsiteY23" fmla="*/ 5480423 h 5480423"/>
              <a:gd name="connsiteX24" fmla="*/ 680839 w 3723341"/>
              <a:gd name="connsiteY24" fmla="*/ 5480423 h 5480423"/>
              <a:gd name="connsiteX25" fmla="*/ 0 w 3723341"/>
              <a:gd name="connsiteY25" fmla="*/ 5480423 h 5480423"/>
              <a:gd name="connsiteX26" fmla="*/ 0 w 3723341"/>
              <a:gd name="connsiteY26" fmla="*/ 5096793 h 5480423"/>
              <a:gd name="connsiteX27" fmla="*/ 0 w 3723341"/>
              <a:gd name="connsiteY27" fmla="*/ 4439143 h 5480423"/>
              <a:gd name="connsiteX28" fmla="*/ 0 w 3723341"/>
              <a:gd name="connsiteY28" fmla="*/ 3781492 h 5480423"/>
              <a:gd name="connsiteX29" fmla="*/ 0 w 3723341"/>
              <a:gd name="connsiteY29" fmla="*/ 3123841 h 5480423"/>
              <a:gd name="connsiteX30" fmla="*/ 0 w 3723341"/>
              <a:gd name="connsiteY30" fmla="*/ 2466190 h 5480423"/>
              <a:gd name="connsiteX31" fmla="*/ 0 w 3723341"/>
              <a:gd name="connsiteY31" fmla="*/ 1918148 h 5480423"/>
              <a:gd name="connsiteX32" fmla="*/ 0 w 3723341"/>
              <a:gd name="connsiteY32" fmla="*/ 1315302 h 5480423"/>
              <a:gd name="connsiteX33" fmla="*/ 0 w 3723341"/>
              <a:gd name="connsiteY33" fmla="*/ 822063 h 5480423"/>
              <a:gd name="connsiteX34" fmla="*/ 0 w 3723341"/>
              <a:gd name="connsiteY34" fmla="*/ 0 h 548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723341" h="5480423" fill="none" extrusionOk="0">
                <a:moveTo>
                  <a:pt x="0" y="0"/>
                </a:moveTo>
                <a:cubicBezTo>
                  <a:pt x="114749" y="-28217"/>
                  <a:pt x="307227" y="49653"/>
                  <a:pt x="494672" y="0"/>
                </a:cubicBezTo>
                <a:cubicBezTo>
                  <a:pt x="682117" y="-49653"/>
                  <a:pt x="869265" y="33166"/>
                  <a:pt x="1063812" y="0"/>
                </a:cubicBezTo>
                <a:cubicBezTo>
                  <a:pt x="1258359" y="-33166"/>
                  <a:pt x="1281474" y="27045"/>
                  <a:pt x="1484017" y="0"/>
                </a:cubicBezTo>
                <a:cubicBezTo>
                  <a:pt x="1686561" y="-27045"/>
                  <a:pt x="1861677" y="29475"/>
                  <a:pt x="2090390" y="0"/>
                </a:cubicBezTo>
                <a:cubicBezTo>
                  <a:pt x="2319103" y="-29475"/>
                  <a:pt x="2453675" y="49348"/>
                  <a:pt x="2547829" y="0"/>
                </a:cubicBezTo>
                <a:cubicBezTo>
                  <a:pt x="2641983" y="-49348"/>
                  <a:pt x="2844508" y="38640"/>
                  <a:pt x="2968035" y="0"/>
                </a:cubicBezTo>
                <a:cubicBezTo>
                  <a:pt x="3091562" y="-38640"/>
                  <a:pt x="3522151" y="50499"/>
                  <a:pt x="3723341" y="0"/>
                </a:cubicBezTo>
                <a:cubicBezTo>
                  <a:pt x="3791954" y="251921"/>
                  <a:pt x="3696671" y="476795"/>
                  <a:pt x="3723341" y="657651"/>
                </a:cubicBezTo>
                <a:cubicBezTo>
                  <a:pt x="3750011" y="838507"/>
                  <a:pt x="3691458" y="939772"/>
                  <a:pt x="3723341" y="1041280"/>
                </a:cubicBezTo>
                <a:cubicBezTo>
                  <a:pt x="3755224" y="1142788"/>
                  <a:pt x="3696690" y="1261970"/>
                  <a:pt x="3723341" y="1424910"/>
                </a:cubicBezTo>
                <a:cubicBezTo>
                  <a:pt x="3749992" y="1587850"/>
                  <a:pt x="3661307" y="1904361"/>
                  <a:pt x="3723341" y="2027757"/>
                </a:cubicBezTo>
                <a:cubicBezTo>
                  <a:pt x="3785375" y="2151153"/>
                  <a:pt x="3677481" y="2289561"/>
                  <a:pt x="3723341" y="2411386"/>
                </a:cubicBezTo>
                <a:cubicBezTo>
                  <a:pt x="3769201" y="2533211"/>
                  <a:pt x="3711195" y="2836008"/>
                  <a:pt x="3723341" y="3069037"/>
                </a:cubicBezTo>
                <a:cubicBezTo>
                  <a:pt x="3735487" y="3302066"/>
                  <a:pt x="3716369" y="3421554"/>
                  <a:pt x="3723341" y="3617079"/>
                </a:cubicBezTo>
                <a:cubicBezTo>
                  <a:pt x="3730313" y="3812604"/>
                  <a:pt x="3706767" y="3839974"/>
                  <a:pt x="3723341" y="4055513"/>
                </a:cubicBezTo>
                <a:cubicBezTo>
                  <a:pt x="3739915" y="4271052"/>
                  <a:pt x="3686262" y="4313336"/>
                  <a:pt x="3723341" y="4439143"/>
                </a:cubicBezTo>
                <a:cubicBezTo>
                  <a:pt x="3760420" y="4564950"/>
                  <a:pt x="3678232" y="4655238"/>
                  <a:pt x="3723341" y="4822772"/>
                </a:cubicBezTo>
                <a:cubicBezTo>
                  <a:pt x="3768450" y="4990306"/>
                  <a:pt x="3714826" y="5253465"/>
                  <a:pt x="3723341" y="5480423"/>
                </a:cubicBezTo>
                <a:cubicBezTo>
                  <a:pt x="3467175" y="5501707"/>
                  <a:pt x="3275727" y="5427030"/>
                  <a:pt x="3116968" y="5480423"/>
                </a:cubicBezTo>
                <a:cubicBezTo>
                  <a:pt x="2958209" y="5533816"/>
                  <a:pt x="2786547" y="5426331"/>
                  <a:pt x="2659529" y="5480423"/>
                </a:cubicBezTo>
                <a:cubicBezTo>
                  <a:pt x="2532511" y="5534515"/>
                  <a:pt x="2358677" y="5445992"/>
                  <a:pt x="2127623" y="5480423"/>
                </a:cubicBezTo>
                <a:cubicBezTo>
                  <a:pt x="1896569" y="5514854"/>
                  <a:pt x="1864140" y="5445075"/>
                  <a:pt x="1707418" y="5480423"/>
                </a:cubicBezTo>
                <a:cubicBezTo>
                  <a:pt x="1550696" y="5515771"/>
                  <a:pt x="1440993" y="5475833"/>
                  <a:pt x="1287212" y="5480423"/>
                </a:cubicBezTo>
                <a:cubicBezTo>
                  <a:pt x="1133431" y="5485013"/>
                  <a:pt x="853219" y="5466130"/>
                  <a:pt x="680839" y="5480423"/>
                </a:cubicBezTo>
                <a:cubicBezTo>
                  <a:pt x="508459" y="5494716"/>
                  <a:pt x="151763" y="5456378"/>
                  <a:pt x="0" y="5480423"/>
                </a:cubicBezTo>
                <a:cubicBezTo>
                  <a:pt x="-39202" y="5358521"/>
                  <a:pt x="26368" y="5278650"/>
                  <a:pt x="0" y="5096793"/>
                </a:cubicBezTo>
                <a:cubicBezTo>
                  <a:pt x="-26368" y="4914936"/>
                  <a:pt x="1799" y="4594315"/>
                  <a:pt x="0" y="4439143"/>
                </a:cubicBezTo>
                <a:cubicBezTo>
                  <a:pt x="-1799" y="4283971"/>
                  <a:pt x="72935" y="4072037"/>
                  <a:pt x="0" y="3781492"/>
                </a:cubicBezTo>
                <a:cubicBezTo>
                  <a:pt x="-72935" y="3490947"/>
                  <a:pt x="71987" y="3393688"/>
                  <a:pt x="0" y="3123841"/>
                </a:cubicBezTo>
                <a:cubicBezTo>
                  <a:pt x="-71987" y="2853994"/>
                  <a:pt x="51634" y="2620904"/>
                  <a:pt x="0" y="2466190"/>
                </a:cubicBezTo>
                <a:cubicBezTo>
                  <a:pt x="-51634" y="2311476"/>
                  <a:pt x="62717" y="2159413"/>
                  <a:pt x="0" y="1918148"/>
                </a:cubicBezTo>
                <a:cubicBezTo>
                  <a:pt x="-62717" y="1676883"/>
                  <a:pt x="1510" y="1504691"/>
                  <a:pt x="0" y="1315302"/>
                </a:cubicBezTo>
                <a:cubicBezTo>
                  <a:pt x="-1510" y="1125913"/>
                  <a:pt x="49677" y="998108"/>
                  <a:pt x="0" y="822063"/>
                </a:cubicBezTo>
                <a:cubicBezTo>
                  <a:pt x="-49677" y="646018"/>
                  <a:pt x="83864" y="235269"/>
                  <a:pt x="0" y="0"/>
                </a:cubicBezTo>
                <a:close/>
              </a:path>
              <a:path w="3723341" h="5480423" stroke="0" extrusionOk="0">
                <a:moveTo>
                  <a:pt x="0" y="0"/>
                </a:moveTo>
                <a:cubicBezTo>
                  <a:pt x="173943" y="-20275"/>
                  <a:pt x="289205" y="10148"/>
                  <a:pt x="457439" y="0"/>
                </a:cubicBezTo>
                <a:cubicBezTo>
                  <a:pt x="625673" y="-10148"/>
                  <a:pt x="809816" y="21374"/>
                  <a:pt x="1026578" y="0"/>
                </a:cubicBezTo>
                <a:cubicBezTo>
                  <a:pt x="1243340" y="-21374"/>
                  <a:pt x="1408031" y="9445"/>
                  <a:pt x="1521251" y="0"/>
                </a:cubicBezTo>
                <a:cubicBezTo>
                  <a:pt x="1634471" y="-9445"/>
                  <a:pt x="1780440" y="51996"/>
                  <a:pt x="1978690" y="0"/>
                </a:cubicBezTo>
                <a:cubicBezTo>
                  <a:pt x="2176940" y="-51996"/>
                  <a:pt x="2299787" y="19689"/>
                  <a:pt x="2585062" y="0"/>
                </a:cubicBezTo>
                <a:cubicBezTo>
                  <a:pt x="2870337" y="-19689"/>
                  <a:pt x="2854625" y="48915"/>
                  <a:pt x="3079735" y="0"/>
                </a:cubicBezTo>
                <a:cubicBezTo>
                  <a:pt x="3304845" y="-48915"/>
                  <a:pt x="3482244" y="5274"/>
                  <a:pt x="3723341" y="0"/>
                </a:cubicBezTo>
                <a:cubicBezTo>
                  <a:pt x="3761869" y="136785"/>
                  <a:pt x="3680517" y="359217"/>
                  <a:pt x="3723341" y="493238"/>
                </a:cubicBezTo>
                <a:cubicBezTo>
                  <a:pt x="3766165" y="627259"/>
                  <a:pt x="3699579" y="823186"/>
                  <a:pt x="3723341" y="931672"/>
                </a:cubicBezTo>
                <a:cubicBezTo>
                  <a:pt x="3747103" y="1040158"/>
                  <a:pt x="3687397" y="1340730"/>
                  <a:pt x="3723341" y="1534518"/>
                </a:cubicBezTo>
                <a:cubicBezTo>
                  <a:pt x="3759285" y="1728306"/>
                  <a:pt x="3695167" y="1859477"/>
                  <a:pt x="3723341" y="1972952"/>
                </a:cubicBezTo>
                <a:cubicBezTo>
                  <a:pt x="3751515" y="2086427"/>
                  <a:pt x="3679038" y="2209457"/>
                  <a:pt x="3723341" y="2356582"/>
                </a:cubicBezTo>
                <a:cubicBezTo>
                  <a:pt x="3767644" y="2503707"/>
                  <a:pt x="3711200" y="2776175"/>
                  <a:pt x="3723341" y="2959428"/>
                </a:cubicBezTo>
                <a:cubicBezTo>
                  <a:pt x="3735482" y="3142681"/>
                  <a:pt x="3706881" y="3229935"/>
                  <a:pt x="3723341" y="3397862"/>
                </a:cubicBezTo>
                <a:cubicBezTo>
                  <a:pt x="3739801" y="3565789"/>
                  <a:pt x="3720692" y="3698504"/>
                  <a:pt x="3723341" y="3781492"/>
                </a:cubicBezTo>
                <a:cubicBezTo>
                  <a:pt x="3725990" y="3864480"/>
                  <a:pt x="3668189" y="4219703"/>
                  <a:pt x="3723341" y="4329534"/>
                </a:cubicBezTo>
                <a:cubicBezTo>
                  <a:pt x="3778493" y="4439365"/>
                  <a:pt x="3689018" y="4559330"/>
                  <a:pt x="3723341" y="4767968"/>
                </a:cubicBezTo>
                <a:cubicBezTo>
                  <a:pt x="3757664" y="4976606"/>
                  <a:pt x="3666838" y="5224712"/>
                  <a:pt x="3723341" y="5480423"/>
                </a:cubicBezTo>
                <a:cubicBezTo>
                  <a:pt x="3481143" y="5525373"/>
                  <a:pt x="3434053" y="5443992"/>
                  <a:pt x="3191435" y="5480423"/>
                </a:cubicBezTo>
                <a:cubicBezTo>
                  <a:pt x="2948817" y="5516854"/>
                  <a:pt x="2711357" y="5470583"/>
                  <a:pt x="2585062" y="5480423"/>
                </a:cubicBezTo>
                <a:cubicBezTo>
                  <a:pt x="2458767" y="5490263"/>
                  <a:pt x="2254883" y="5453287"/>
                  <a:pt x="2164857" y="5480423"/>
                </a:cubicBezTo>
                <a:cubicBezTo>
                  <a:pt x="2074832" y="5507559"/>
                  <a:pt x="1693615" y="5432768"/>
                  <a:pt x="1558484" y="5480423"/>
                </a:cubicBezTo>
                <a:cubicBezTo>
                  <a:pt x="1423353" y="5528078"/>
                  <a:pt x="1076666" y="5457693"/>
                  <a:pt x="952111" y="5480423"/>
                </a:cubicBezTo>
                <a:cubicBezTo>
                  <a:pt x="827556" y="5503153"/>
                  <a:pt x="389322" y="5415825"/>
                  <a:pt x="0" y="5480423"/>
                </a:cubicBezTo>
                <a:cubicBezTo>
                  <a:pt x="-14039" y="5179073"/>
                  <a:pt x="21385" y="5136558"/>
                  <a:pt x="0" y="4877576"/>
                </a:cubicBezTo>
                <a:cubicBezTo>
                  <a:pt x="-21385" y="4618594"/>
                  <a:pt x="17080" y="4447692"/>
                  <a:pt x="0" y="4329534"/>
                </a:cubicBezTo>
                <a:cubicBezTo>
                  <a:pt x="-17080" y="4211376"/>
                  <a:pt x="60391" y="3876707"/>
                  <a:pt x="0" y="3671883"/>
                </a:cubicBezTo>
                <a:cubicBezTo>
                  <a:pt x="-60391" y="3467059"/>
                  <a:pt x="41811" y="3454778"/>
                  <a:pt x="0" y="3288254"/>
                </a:cubicBezTo>
                <a:cubicBezTo>
                  <a:pt x="-41811" y="3121730"/>
                  <a:pt x="46830" y="3026497"/>
                  <a:pt x="0" y="2849820"/>
                </a:cubicBezTo>
                <a:cubicBezTo>
                  <a:pt x="-46830" y="2673143"/>
                  <a:pt x="41347" y="2388562"/>
                  <a:pt x="0" y="2192169"/>
                </a:cubicBezTo>
                <a:cubicBezTo>
                  <a:pt x="-41347" y="1995776"/>
                  <a:pt x="954" y="1983078"/>
                  <a:pt x="0" y="1808540"/>
                </a:cubicBezTo>
                <a:cubicBezTo>
                  <a:pt x="-954" y="1634002"/>
                  <a:pt x="39987" y="1447568"/>
                  <a:pt x="0" y="1205693"/>
                </a:cubicBezTo>
                <a:cubicBezTo>
                  <a:pt x="-39987" y="963818"/>
                  <a:pt x="40378" y="790148"/>
                  <a:pt x="0" y="602847"/>
                </a:cubicBezTo>
                <a:cubicBezTo>
                  <a:pt x="-40378" y="415546"/>
                  <a:pt x="12500" y="288098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30230298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D7F5F-B458-42F3-B089-3250C1726D31}"/>
              </a:ext>
            </a:extLst>
          </p:cNvPr>
          <p:cNvSpPr/>
          <p:nvPr/>
        </p:nvSpPr>
        <p:spPr>
          <a:xfrm>
            <a:off x="4282141" y="3591857"/>
            <a:ext cx="505012" cy="4482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FW</a:t>
            </a:r>
            <a:endParaRPr lang="en-SE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5D761-A3DE-4296-B714-4F7FCFE90506}"/>
              </a:ext>
            </a:extLst>
          </p:cNvPr>
          <p:cNvCxnSpPr>
            <a:cxnSpLocks/>
          </p:cNvCxnSpPr>
          <p:nvPr/>
        </p:nvCxnSpPr>
        <p:spPr>
          <a:xfrm>
            <a:off x="4707965" y="3705221"/>
            <a:ext cx="2465294" cy="6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41C413-BA01-4764-845D-F8A3EF790622}"/>
              </a:ext>
            </a:extLst>
          </p:cNvPr>
          <p:cNvCxnSpPr>
            <a:cxnSpLocks/>
          </p:cNvCxnSpPr>
          <p:nvPr/>
        </p:nvCxnSpPr>
        <p:spPr>
          <a:xfrm>
            <a:off x="4727391" y="3923181"/>
            <a:ext cx="2465294" cy="5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E3CEED-5FD4-4E73-AAFE-4083C0204973}"/>
              </a:ext>
            </a:extLst>
          </p:cNvPr>
          <p:cNvSpPr/>
          <p:nvPr/>
        </p:nvSpPr>
        <p:spPr>
          <a:xfrm>
            <a:off x="1141505" y="4569759"/>
            <a:ext cx="3024094" cy="1866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Sensitive Servers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88FF57-3EAF-4A9A-B8CE-4E633CA89D2E}"/>
              </a:ext>
            </a:extLst>
          </p:cNvPr>
          <p:cNvSpPr/>
          <p:nvPr/>
        </p:nvSpPr>
        <p:spPr>
          <a:xfrm>
            <a:off x="1141505" y="2345765"/>
            <a:ext cx="3024094" cy="2034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Public Servers</a:t>
            </a:r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43254F-8BAF-433E-8CB8-088347F7CDF0}"/>
              </a:ext>
            </a:extLst>
          </p:cNvPr>
          <p:cNvSpPr/>
          <p:nvPr/>
        </p:nvSpPr>
        <p:spPr>
          <a:xfrm>
            <a:off x="1338730" y="2534771"/>
            <a:ext cx="753034" cy="7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  <a:endParaRPr lang="en-S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B7515-D65F-47A3-B59F-FCD9A4AD630D}"/>
              </a:ext>
            </a:extLst>
          </p:cNvPr>
          <p:cNvSpPr/>
          <p:nvPr/>
        </p:nvSpPr>
        <p:spPr>
          <a:xfrm>
            <a:off x="2277035" y="2534771"/>
            <a:ext cx="753034" cy="7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  <a:endParaRPr lang="en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7674-DD05-4A04-ABA4-78261235CFD5}"/>
              </a:ext>
            </a:extLst>
          </p:cNvPr>
          <p:cNvSpPr/>
          <p:nvPr/>
        </p:nvSpPr>
        <p:spPr>
          <a:xfrm>
            <a:off x="3173506" y="2534771"/>
            <a:ext cx="753034" cy="7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  <a:endParaRPr lang="en-S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35DCB9-0DB7-4B08-B1B3-7D9F9A8F89E9}"/>
              </a:ext>
            </a:extLst>
          </p:cNvPr>
          <p:cNvSpPr/>
          <p:nvPr/>
        </p:nvSpPr>
        <p:spPr>
          <a:xfrm>
            <a:off x="1389530" y="5782236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</a:t>
            </a:r>
            <a:endParaRPr lang="en-S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907EA-94B9-49EA-A976-F8F576FE8690}"/>
              </a:ext>
            </a:extLst>
          </p:cNvPr>
          <p:cNvSpPr/>
          <p:nvPr/>
        </p:nvSpPr>
        <p:spPr>
          <a:xfrm>
            <a:off x="2327835" y="5782236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</a:t>
            </a:r>
            <a:endParaRPr lang="en-S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DB498-9272-40D9-B2B1-EE705EEE56BA}"/>
              </a:ext>
            </a:extLst>
          </p:cNvPr>
          <p:cNvSpPr/>
          <p:nvPr/>
        </p:nvSpPr>
        <p:spPr>
          <a:xfrm>
            <a:off x="3224306" y="5782236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en-S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945D13-D48A-4E6C-869F-F8521FD21830}"/>
              </a:ext>
            </a:extLst>
          </p:cNvPr>
          <p:cNvSpPr/>
          <p:nvPr/>
        </p:nvSpPr>
        <p:spPr>
          <a:xfrm>
            <a:off x="1338730" y="4684992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</a:t>
            </a:r>
            <a:endParaRPr lang="en-S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D1624C-D1D8-4B17-803E-D415CEA0897F}"/>
              </a:ext>
            </a:extLst>
          </p:cNvPr>
          <p:cNvSpPr/>
          <p:nvPr/>
        </p:nvSpPr>
        <p:spPr>
          <a:xfrm>
            <a:off x="2327835" y="4672479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</a:t>
            </a:r>
            <a:endParaRPr lang="en-S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68DFE-0473-4E51-BF2C-E225245A4DE0}"/>
              </a:ext>
            </a:extLst>
          </p:cNvPr>
          <p:cNvSpPr/>
          <p:nvPr/>
        </p:nvSpPr>
        <p:spPr>
          <a:xfrm>
            <a:off x="3272117" y="4672479"/>
            <a:ext cx="753034" cy="5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mail</a:t>
            </a:r>
            <a:endParaRPr lang="en-S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EB800C-39C6-43E9-B7FB-18465C9E9EB8}"/>
              </a:ext>
            </a:extLst>
          </p:cNvPr>
          <p:cNvSpPr/>
          <p:nvPr/>
        </p:nvSpPr>
        <p:spPr>
          <a:xfrm>
            <a:off x="1338730" y="3599143"/>
            <a:ext cx="753034" cy="70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adrds</a:t>
            </a:r>
            <a:endParaRPr lang="en-S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BFFC0A-D79B-43CE-B33C-4B9373B10566}"/>
              </a:ext>
            </a:extLst>
          </p:cNvPr>
          <p:cNvCxnSpPr>
            <a:stCxn id="21" idx="0"/>
            <a:endCxn id="25" idx="2"/>
          </p:cNvCxnSpPr>
          <p:nvPr/>
        </p:nvCxnSpPr>
        <p:spPr>
          <a:xfrm flipV="1">
            <a:off x="1715247" y="4304367"/>
            <a:ext cx="0" cy="38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FCCEA7-6E4C-4848-AA34-16EFF2F3658D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1858682" y="4304367"/>
            <a:ext cx="469153" cy="64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80FC86-EBFB-46B3-A2DB-C83E9B6A929B}"/>
              </a:ext>
            </a:extLst>
          </p:cNvPr>
          <p:cNvCxnSpPr>
            <a:cxnSpLocks/>
          </p:cNvCxnSpPr>
          <p:nvPr/>
        </p:nvCxnSpPr>
        <p:spPr>
          <a:xfrm>
            <a:off x="1715247" y="3239995"/>
            <a:ext cx="0" cy="3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A52092-10FD-419D-989C-170490479E88}"/>
              </a:ext>
            </a:extLst>
          </p:cNvPr>
          <p:cNvCxnSpPr>
            <a:cxnSpLocks/>
            <a:stCxn id="16" idx="2"/>
            <a:endCxn id="25" idx="3"/>
          </p:cNvCxnSpPr>
          <p:nvPr/>
        </p:nvCxnSpPr>
        <p:spPr>
          <a:xfrm flipH="1">
            <a:off x="2091764" y="3239995"/>
            <a:ext cx="561788" cy="71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0A54DC-E268-49DC-8C91-ACA910368ADF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flipH="1">
            <a:off x="2091764" y="3239995"/>
            <a:ext cx="1458259" cy="71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FA3BA6-FF33-433B-BD99-13059FAB6DBB}"/>
              </a:ext>
            </a:extLst>
          </p:cNvPr>
          <p:cNvSpPr txBox="1"/>
          <p:nvPr/>
        </p:nvSpPr>
        <p:spPr>
          <a:xfrm>
            <a:off x="1388269" y="128703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Cloud IaaS</a:t>
            </a:r>
            <a:endParaRPr lang="en-S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30F29C-588F-401D-8826-A4D7E0670DA3}"/>
              </a:ext>
            </a:extLst>
          </p:cNvPr>
          <p:cNvSpPr/>
          <p:nvPr/>
        </p:nvSpPr>
        <p:spPr>
          <a:xfrm>
            <a:off x="7404849" y="1075764"/>
            <a:ext cx="3932516" cy="5480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40FBC7-5668-4319-B199-06656627BF0A}"/>
              </a:ext>
            </a:extLst>
          </p:cNvPr>
          <p:cNvSpPr/>
          <p:nvPr/>
        </p:nvSpPr>
        <p:spPr>
          <a:xfrm>
            <a:off x="7888939" y="1131796"/>
            <a:ext cx="3024094" cy="11325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 Network</a:t>
            </a:r>
            <a:endParaRPr lang="en-S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11FB4D-04DC-4C5E-8A35-8A181B3D63E8}"/>
              </a:ext>
            </a:extLst>
          </p:cNvPr>
          <p:cNvSpPr/>
          <p:nvPr/>
        </p:nvSpPr>
        <p:spPr>
          <a:xfrm>
            <a:off x="7888939" y="3591857"/>
            <a:ext cx="3024094" cy="27790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 Network</a:t>
            </a:r>
            <a:endParaRPr lang="en-S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2519AE-B7BA-4DB4-AD2C-26EE6357FD7D}"/>
              </a:ext>
            </a:extLst>
          </p:cNvPr>
          <p:cNvSpPr/>
          <p:nvPr/>
        </p:nvSpPr>
        <p:spPr>
          <a:xfrm>
            <a:off x="7888939" y="2345765"/>
            <a:ext cx="3024094" cy="10832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Guest Network</a:t>
            </a:r>
            <a:endParaRPr lang="en-S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28F86D-96A3-465F-A597-DED247C96FA8}"/>
              </a:ext>
            </a:extLst>
          </p:cNvPr>
          <p:cNvSpPr/>
          <p:nvPr/>
        </p:nvSpPr>
        <p:spPr>
          <a:xfrm>
            <a:off x="7082118" y="3666563"/>
            <a:ext cx="505012" cy="4482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FW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281419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FEA1-B206-4F59-8BF0-F3BE8F47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PaaS - WebApp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AE66E-0C3F-4B19-AACE-71CC97990E0C}"/>
              </a:ext>
            </a:extLst>
          </p:cNvPr>
          <p:cNvSpPr/>
          <p:nvPr/>
        </p:nvSpPr>
        <p:spPr>
          <a:xfrm>
            <a:off x="1730529" y="1957294"/>
            <a:ext cx="3135814" cy="224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APP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70554-DA47-4612-A831-1077E066AB3C}"/>
              </a:ext>
            </a:extLst>
          </p:cNvPr>
          <p:cNvSpPr/>
          <p:nvPr/>
        </p:nvSpPr>
        <p:spPr>
          <a:xfrm>
            <a:off x="3792072" y="5229972"/>
            <a:ext cx="624542" cy="51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34ABA-9237-48E8-BD90-D0A1F899E80C}"/>
              </a:ext>
            </a:extLst>
          </p:cNvPr>
          <p:cNvSpPr/>
          <p:nvPr/>
        </p:nvSpPr>
        <p:spPr>
          <a:xfrm>
            <a:off x="3944472" y="5382372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AA704-FB55-4204-9AEF-670FD6182EF2}"/>
              </a:ext>
            </a:extLst>
          </p:cNvPr>
          <p:cNvSpPr/>
          <p:nvPr/>
        </p:nvSpPr>
        <p:spPr>
          <a:xfrm>
            <a:off x="3944472" y="5382372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4D80F-AEC4-4E2E-B45D-F3E40A1EF60D}"/>
              </a:ext>
            </a:extLst>
          </p:cNvPr>
          <p:cNvSpPr/>
          <p:nvPr/>
        </p:nvSpPr>
        <p:spPr>
          <a:xfrm>
            <a:off x="4096872" y="5534772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B26E1-1E25-49C7-8B26-AC461F3E919E}"/>
              </a:ext>
            </a:extLst>
          </p:cNvPr>
          <p:cNvSpPr/>
          <p:nvPr/>
        </p:nvSpPr>
        <p:spPr>
          <a:xfrm>
            <a:off x="4096872" y="5534772"/>
            <a:ext cx="624542" cy="513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B0B257-F62C-4207-91B0-84079FA3144C}"/>
              </a:ext>
            </a:extLst>
          </p:cNvPr>
          <p:cNvSpPr/>
          <p:nvPr/>
        </p:nvSpPr>
        <p:spPr>
          <a:xfrm>
            <a:off x="4249272" y="5687172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3C25-F67F-4831-A597-E9A576C4BCDD}"/>
              </a:ext>
            </a:extLst>
          </p:cNvPr>
          <p:cNvSpPr/>
          <p:nvPr/>
        </p:nvSpPr>
        <p:spPr>
          <a:xfrm>
            <a:off x="4249272" y="5687172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F5939-A39B-4402-9EE7-E915FC39B0C7}"/>
              </a:ext>
            </a:extLst>
          </p:cNvPr>
          <p:cNvSpPr/>
          <p:nvPr/>
        </p:nvSpPr>
        <p:spPr>
          <a:xfrm>
            <a:off x="4401672" y="5839572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4B05B1-5820-400A-9692-98BEFD81BD40}"/>
              </a:ext>
            </a:extLst>
          </p:cNvPr>
          <p:cNvSpPr/>
          <p:nvPr/>
        </p:nvSpPr>
        <p:spPr>
          <a:xfrm>
            <a:off x="4401672" y="5839572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7AC5FF-4125-4405-B011-41CCD56C6CFD}"/>
              </a:ext>
            </a:extLst>
          </p:cNvPr>
          <p:cNvSpPr/>
          <p:nvPr/>
        </p:nvSpPr>
        <p:spPr>
          <a:xfrm>
            <a:off x="4554072" y="5991972"/>
            <a:ext cx="624542" cy="513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32070-9B51-4D18-A370-C24ACF98046A}"/>
              </a:ext>
            </a:extLst>
          </p:cNvPr>
          <p:cNvSpPr/>
          <p:nvPr/>
        </p:nvSpPr>
        <p:spPr>
          <a:xfrm>
            <a:off x="4954496" y="5247341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A256DB-F342-4372-8A42-84F6DD2A3D86}"/>
              </a:ext>
            </a:extLst>
          </p:cNvPr>
          <p:cNvSpPr/>
          <p:nvPr/>
        </p:nvSpPr>
        <p:spPr>
          <a:xfrm>
            <a:off x="5106896" y="5399741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3CC09D-6035-4DF4-B039-2AFEACCEFF61}"/>
              </a:ext>
            </a:extLst>
          </p:cNvPr>
          <p:cNvSpPr/>
          <p:nvPr/>
        </p:nvSpPr>
        <p:spPr>
          <a:xfrm>
            <a:off x="5106896" y="5399741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79EEB-5F3A-45F2-99F0-4782D0B1C586}"/>
              </a:ext>
            </a:extLst>
          </p:cNvPr>
          <p:cNvSpPr/>
          <p:nvPr/>
        </p:nvSpPr>
        <p:spPr>
          <a:xfrm>
            <a:off x="5259296" y="5552141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42AAB-BDDC-4832-A41F-E1D3A3A9D42A}"/>
              </a:ext>
            </a:extLst>
          </p:cNvPr>
          <p:cNvSpPr/>
          <p:nvPr/>
        </p:nvSpPr>
        <p:spPr>
          <a:xfrm>
            <a:off x="5259296" y="5552141"/>
            <a:ext cx="624542" cy="51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F5556-1F2E-4F80-9012-37C81C8D1DD2}"/>
              </a:ext>
            </a:extLst>
          </p:cNvPr>
          <p:cNvSpPr/>
          <p:nvPr/>
        </p:nvSpPr>
        <p:spPr>
          <a:xfrm>
            <a:off x="5411696" y="5704541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B06509-B36A-42F4-ACB6-A9931D74EF9F}"/>
              </a:ext>
            </a:extLst>
          </p:cNvPr>
          <p:cNvSpPr/>
          <p:nvPr/>
        </p:nvSpPr>
        <p:spPr>
          <a:xfrm>
            <a:off x="5411696" y="5704541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7C1A39-A984-4B31-8F60-6A33E4DCF5AC}"/>
              </a:ext>
            </a:extLst>
          </p:cNvPr>
          <p:cNvSpPr/>
          <p:nvPr/>
        </p:nvSpPr>
        <p:spPr>
          <a:xfrm>
            <a:off x="5564096" y="5856941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1EC43-F31E-4B29-A586-84F3C5666180}"/>
              </a:ext>
            </a:extLst>
          </p:cNvPr>
          <p:cNvSpPr/>
          <p:nvPr/>
        </p:nvSpPr>
        <p:spPr>
          <a:xfrm>
            <a:off x="5564096" y="5856941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F9980E-E634-4CD9-BDF6-AA575528E714}"/>
              </a:ext>
            </a:extLst>
          </p:cNvPr>
          <p:cNvSpPr/>
          <p:nvPr/>
        </p:nvSpPr>
        <p:spPr>
          <a:xfrm>
            <a:off x="5716496" y="6009341"/>
            <a:ext cx="624542" cy="513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DE4F72-B41D-47EA-AABA-F499601CD427}"/>
              </a:ext>
            </a:extLst>
          </p:cNvPr>
          <p:cNvSpPr/>
          <p:nvPr/>
        </p:nvSpPr>
        <p:spPr>
          <a:xfrm>
            <a:off x="6090027" y="5199529"/>
            <a:ext cx="624542" cy="513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B8F58E-94FC-41D8-B2A8-5D45E36B6B58}"/>
              </a:ext>
            </a:extLst>
          </p:cNvPr>
          <p:cNvSpPr/>
          <p:nvPr/>
        </p:nvSpPr>
        <p:spPr>
          <a:xfrm>
            <a:off x="6242427" y="5351929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001E3E-4FA8-4D93-9D01-4AD5780165D2}"/>
              </a:ext>
            </a:extLst>
          </p:cNvPr>
          <p:cNvSpPr/>
          <p:nvPr/>
        </p:nvSpPr>
        <p:spPr>
          <a:xfrm>
            <a:off x="6242427" y="5351929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0C6AD-8406-4009-9021-E22B483E0F04}"/>
              </a:ext>
            </a:extLst>
          </p:cNvPr>
          <p:cNvSpPr/>
          <p:nvPr/>
        </p:nvSpPr>
        <p:spPr>
          <a:xfrm>
            <a:off x="6394827" y="5504329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012A0A-6AE3-4BE8-A1A2-0BABDBFFF3C7}"/>
              </a:ext>
            </a:extLst>
          </p:cNvPr>
          <p:cNvSpPr/>
          <p:nvPr/>
        </p:nvSpPr>
        <p:spPr>
          <a:xfrm>
            <a:off x="6394827" y="5504329"/>
            <a:ext cx="624542" cy="513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C541A5-5B6F-4046-A842-64B3634EFFCC}"/>
              </a:ext>
            </a:extLst>
          </p:cNvPr>
          <p:cNvSpPr/>
          <p:nvPr/>
        </p:nvSpPr>
        <p:spPr>
          <a:xfrm>
            <a:off x="6547227" y="5656729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F46FDD-F50C-4E44-9202-55220C46F554}"/>
              </a:ext>
            </a:extLst>
          </p:cNvPr>
          <p:cNvSpPr/>
          <p:nvPr/>
        </p:nvSpPr>
        <p:spPr>
          <a:xfrm>
            <a:off x="6547227" y="5656729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E96D45-4316-427C-B14B-6F8E8E3FA2E8}"/>
              </a:ext>
            </a:extLst>
          </p:cNvPr>
          <p:cNvSpPr/>
          <p:nvPr/>
        </p:nvSpPr>
        <p:spPr>
          <a:xfrm>
            <a:off x="6699627" y="5809129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7FA4A4-4BA5-49E5-BB94-36FD44939F0F}"/>
              </a:ext>
            </a:extLst>
          </p:cNvPr>
          <p:cNvSpPr/>
          <p:nvPr/>
        </p:nvSpPr>
        <p:spPr>
          <a:xfrm>
            <a:off x="6699627" y="5809129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1C9BDF-A59A-4F88-A0F1-ED854A4C1463}"/>
              </a:ext>
            </a:extLst>
          </p:cNvPr>
          <p:cNvSpPr/>
          <p:nvPr/>
        </p:nvSpPr>
        <p:spPr>
          <a:xfrm>
            <a:off x="6852027" y="5961529"/>
            <a:ext cx="624542" cy="513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B85E0D-F4D4-433F-89FE-1284136A1522}"/>
              </a:ext>
            </a:extLst>
          </p:cNvPr>
          <p:cNvSpPr/>
          <p:nvPr/>
        </p:nvSpPr>
        <p:spPr>
          <a:xfrm>
            <a:off x="7252451" y="5216898"/>
            <a:ext cx="624542" cy="51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35A156-C6F2-41F9-A67C-A5F1E03B7300}"/>
              </a:ext>
            </a:extLst>
          </p:cNvPr>
          <p:cNvSpPr/>
          <p:nvPr/>
        </p:nvSpPr>
        <p:spPr>
          <a:xfrm>
            <a:off x="7404851" y="5369298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DCBEFB-10C7-4E0A-ACA4-7720247D569A}"/>
              </a:ext>
            </a:extLst>
          </p:cNvPr>
          <p:cNvSpPr/>
          <p:nvPr/>
        </p:nvSpPr>
        <p:spPr>
          <a:xfrm>
            <a:off x="7404851" y="5369298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FC3093-79C6-4A3B-93BA-77666A9E150C}"/>
              </a:ext>
            </a:extLst>
          </p:cNvPr>
          <p:cNvSpPr/>
          <p:nvPr/>
        </p:nvSpPr>
        <p:spPr>
          <a:xfrm>
            <a:off x="7557251" y="5521698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C573A7-0377-420F-ABF5-C65DFC8C65C7}"/>
              </a:ext>
            </a:extLst>
          </p:cNvPr>
          <p:cNvSpPr/>
          <p:nvPr/>
        </p:nvSpPr>
        <p:spPr>
          <a:xfrm>
            <a:off x="7557251" y="5521698"/>
            <a:ext cx="624542" cy="513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E98881-2FFD-49A3-910A-C26300AC62E9}"/>
              </a:ext>
            </a:extLst>
          </p:cNvPr>
          <p:cNvSpPr/>
          <p:nvPr/>
        </p:nvSpPr>
        <p:spPr>
          <a:xfrm>
            <a:off x="7709651" y="5674098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57E585-5219-48A4-90CD-C07A8EDC4C19}"/>
              </a:ext>
            </a:extLst>
          </p:cNvPr>
          <p:cNvSpPr/>
          <p:nvPr/>
        </p:nvSpPr>
        <p:spPr>
          <a:xfrm>
            <a:off x="7709651" y="5674098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864ADB-52DB-4C11-8125-F7929E4DB0E8}"/>
              </a:ext>
            </a:extLst>
          </p:cNvPr>
          <p:cNvSpPr/>
          <p:nvPr/>
        </p:nvSpPr>
        <p:spPr>
          <a:xfrm>
            <a:off x="7862051" y="5826498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4AF2D8-D8F9-4CD8-9EE9-E643784BEF9A}"/>
              </a:ext>
            </a:extLst>
          </p:cNvPr>
          <p:cNvSpPr/>
          <p:nvPr/>
        </p:nvSpPr>
        <p:spPr>
          <a:xfrm>
            <a:off x="7862051" y="5826498"/>
            <a:ext cx="624542" cy="513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4F358-2DEB-477A-B165-6F813CB5AAA7}"/>
              </a:ext>
            </a:extLst>
          </p:cNvPr>
          <p:cNvSpPr/>
          <p:nvPr/>
        </p:nvSpPr>
        <p:spPr>
          <a:xfrm>
            <a:off x="8014451" y="5978898"/>
            <a:ext cx="624542" cy="51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endParaRPr lang="en-SE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809A40-6ED5-4AE3-B2F0-124AEEB080D4}"/>
              </a:ext>
            </a:extLst>
          </p:cNvPr>
          <p:cNvCxnSpPr/>
          <p:nvPr/>
        </p:nvCxnSpPr>
        <p:spPr>
          <a:xfrm>
            <a:off x="2480235" y="4900706"/>
            <a:ext cx="6759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724B362-2964-4F1B-9ED7-D72CFBF7C4D4}"/>
              </a:ext>
            </a:extLst>
          </p:cNvPr>
          <p:cNvSpPr txBox="1"/>
          <p:nvPr/>
        </p:nvSpPr>
        <p:spPr>
          <a:xfrm>
            <a:off x="1320591" y="5704541"/>
            <a:ext cx="10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Microsoft</a:t>
            </a:r>
          </a:p>
          <a:p>
            <a:r>
              <a:rPr lang="en-GB" sz="1100" dirty="0"/>
              <a:t>ACU 100</a:t>
            </a:r>
            <a:endParaRPr lang="en-SE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EF5EA1-9B7F-4316-9A7C-717C58711993}"/>
              </a:ext>
            </a:extLst>
          </p:cNvPr>
          <p:cNvSpPr/>
          <p:nvPr/>
        </p:nvSpPr>
        <p:spPr>
          <a:xfrm>
            <a:off x="5996815" y="1278967"/>
            <a:ext cx="4019750" cy="29281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APP</a:t>
            </a:r>
            <a:endParaRPr lang="en-SE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38F91D6-EB5A-4D4D-B952-B644207E9A13}"/>
              </a:ext>
            </a:extLst>
          </p:cNvPr>
          <p:cNvSpPr/>
          <p:nvPr/>
        </p:nvSpPr>
        <p:spPr>
          <a:xfrm>
            <a:off x="5023225" y="2917078"/>
            <a:ext cx="776942" cy="412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974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83B3CE7FF2334CA214B8C5C78DA7AC" ma:contentTypeVersion="8" ma:contentTypeDescription="Skapa ett nytt dokument." ma:contentTypeScope="" ma:versionID="6137669f4a1cda3352194aae851fd240">
  <xsd:schema xmlns:xsd="http://www.w3.org/2001/XMLSchema" xmlns:xs="http://www.w3.org/2001/XMLSchema" xmlns:p="http://schemas.microsoft.com/office/2006/metadata/properties" xmlns:ns2="0cad6519-712e-4082-afe1-5942659242fb" targetNamespace="http://schemas.microsoft.com/office/2006/metadata/properties" ma:root="true" ma:fieldsID="975c9dd7e4b65d6351a6596390926b41" ns2:_="">
    <xsd:import namespace="0cad6519-712e-4082-afe1-594265924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d6519-712e-4082-afe1-594265924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0C8411-D6AA-4A0C-9C45-BD01ED695441}"/>
</file>

<file path=customXml/itemProps2.xml><?xml version="1.0" encoding="utf-8"?>
<ds:datastoreItem xmlns:ds="http://schemas.openxmlformats.org/officeDocument/2006/customXml" ds:itemID="{11E658B0-ECBE-4603-A565-1E172B080A97}"/>
</file>

<file path=customXml/itemProps3.xml><?xml version="1.0" encoding="utf-8"?>
<ds:datastoreItem xmlns:ds="http://schemas.openxmlformats.org/officeDocument/2006/customXml" ds:itemID="{75E3C767-F06F-4AF4-B9CF-0FEF83E78FC3}"/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221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PaaS - WebApp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Mattin-Lassei</dc:creator>
  <cp:lastModifiedBy>Hans Mattin-Lassei</cp:lastModifiedBy>
  <cp:revision>1</cp:revision>
  <dcterms:created xsi:type="dcterms:W3CDTF">2022-03-01T08:32:56Z</dcterms:created>
  <dcterms:modified xsi:type="dcterms:W3CDTF">2022-03-01T18:03:36Z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0x0101006483B3CE7FF2334CA214B8C5C78DA7AC</vt:lpwstr>
  </property>
</Properties>
</file>