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0837-F757-471B-BED7-C11155756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C4D9A-CF23-4639-9BB9-1C3C00BE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B815-777F-407A-A8A6-E5A0563C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FD7E-293E-4372-80AE-5F553419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53D3-A222-43B7-8B4E-044C1767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1006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22B-3426-4154-B5CC-EDC168EE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544CE-EA31-4AD3-B74E-1CB4B55B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84B0-C644-4753-8756-507DB232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39F5-E983-4441-B4E1-D53D5F62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87FE-757E-4480-899E-10ED34F3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254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E082-AD7D-4ADB-B2A3-01A2020D9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4A7B6-1B92-49AC-8777-13541A6A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19B4-477C-45DA-8AA3-291834B9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C95E-C5FC-4DF8-988A-4D69AD51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C9D0-18B7-4BB3-AC30-78D3048A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51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7ADA-1936-4B81-903E-715706F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45F5-494B-4696-8B1F-3297EF5F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28C6-3152-4C2D-B693-58749C9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5F82-36C6-441A-A921-6B04BD02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DB4C-D3C6-47CA-B875-65F2F5E9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23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CB17-AC24-43BF-86E8-50070482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E38A-FCFB-4C9C-B6EB-A14DD406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AAFD-EB10-453C-9E20-E338269F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20BD-70AD-42F8-8B52-F25F6053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E110-28B8-44FB-85D9-D59A6B7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9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8D50-138E-4DF9-9DB8-F3592E5B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5433-821B-441E-9606-5B0B19D8B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72892-87D4-48FD-BE07-6F7F9ACC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81B3B-739F-41D4-9605-5610AD9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79204-EF8A-4F69-9E65-549D75CC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A441-3186-4E77-93A7-65012D89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92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D008-14A4-4170-A555-A6BECDA3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C349-3B13-4AF4-944A-092C61277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DD3AA-A7C7-4B10-9836-75AB79B8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17CB2-9676-4F46-9B56-57B1A48A3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AE83-8E03-4D53-911C-D868209A2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CD640-FF1B-4D55-AF1A-4097A820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E88F-4F22-476A-B661-7BAA399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20F48-ADE6-4FCD-805A-DEC26289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535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4890-F619-40C9-90F3-C797105F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107F3-D589-4475-BA25-08BAD398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82A10-F1C3-4CE1-AB5F-3076F165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6F2-21C2-4670-B73B-26B74A04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23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F6D3E-A973-4761-BFA4-E4952E5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A903B-97FC-491A-8C81-8B7D5D74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D66C9-9ED7-4A44-BAD8-07C60D0A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90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68AF-D84C-407E-A8BD-CD095A15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B725-E708-4D13-AA84-757D76F8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226A6-899A-4B19-966A-B27A15E6A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A39FC-4692-4A51-857C-733C89CB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69089-2ABA-4BAC-A157-BC918A61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C8A7-6460-4B25-9D44-4A568C7E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941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8D7D-DEFC-4C16-81F8-8E0F7E63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C6F2A-7C56-4CBA-B249-D3C51BA6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EF0F-6C15-4A76-8897-297239ED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41E7-299C-4222-8CAB-F2F4396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3D08-B8FA-4213-91F0-B9509742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EE85-1D57-49C8-8216-4566C1A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918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A0D06-8BFC-4084-9623-A6B80B9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ADF7A-282B-4CF1-BE64-9DD72AB2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50F5-21AD-486F-A7EC-9983D7B37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4E2C-D861-4542-989F-FAB2548F9DCF}" type="datetimeFigureOut">
              <a:rPr lang="en-SE" smtClean="0"/>
              <a:t>2022-03-03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B64E-BB8C-4A7B-86E3-9429FF18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334B-23F4-4ADB-A6EA-964FEE69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C9BE-34EE-4CF9-9315-CC83F231175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96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1B3D0-B2EE-4D53-905B-850D97768B3B}"/>
              </a:ext>
            </a:extLst>
          </p:cNvPr>
          <p:cNvSpPr/>
          <p:nvPr/>
        </p:nvSpPr>
        <p:spPr>
          <a:xfrm>
            <a:off x="6233460" y="1467223"/>
            <a:ext cx="5199529" cy="39982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0595B39-C0B6-4FD9-8164-8B1E2344999D}"/>
              </a:ext>
            </a:extLst>
          </p:cNvPr>
          <p:cNvSpPr/>
          <p:nvPr/>
        </p:nvSpPr>
        <p:spPr>
          <a:xfrm>
            <a:off x="256988" y="2135094"/>
            <a:ext cx="4404658" cy="2587811"/>
          </a:xfrm>
          <a:prstGeom prst="cloud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5DE47-E5D4-4F86-8E9F-92839768CE97}"/>
              </a:ext>
            </a:extLst>
          </p:cNvPr>
          <p:cNvSpPr/>
          <p:nvPr/>
        </p:nvSpPr>
        <p:spPr>
          <a:xfrm>
            <a:off x="2043953" y="3012141"/>
            <a:ext cx="687295" cy="65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/>
              <a:t>ApiApp</a:t>
            </a:r>
            <a:endParaRPr lang="en-SE" sz="10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FF9C37-558D-45F6-B5C6-F963F918CC54}"/>
              </a:ext>
            </a:extLst>
          </p:cNvPr>
          <p:cNvSpPr/>
          <p:nvPr/>
        </p:nvSpPr>
        <p:spPr>
          <a:xfrm>
            <a:off x="1210236" y="358588"/>
            <a:ext cx="262965" cy="262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89EB21-994F-4044-8C63-1C3839E4B309}"/>
              </a:ext>
            </a:extLst>
          </p:cNvPr>
          <p:cNvSpPr/>
          <p:nvPr/>
        </p:nvSpPr>
        <p:spPr>
          <a:xfrm>
            <a:off x="1129552" y="573741"/>
            <a:ext cx="424331" cy="424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A131F5-DE38-4433-ADBC-3FEEC388138A}"/>
              </a:ext>
            </a:extLst>
          </p:cNvPr>
          <p:cNvCxnSpPr>
            <a:cxnSpLocks/>
          </p:cNvCxnSpPr>
          <p:nvPr/>
        </p:nvCxnSpPr>
        <p:spPr>
          <a:xfrm>
            <a:off x="1428376" y="1141506"/>
            <a:ext cx="735106" cy="171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BA1780-09CA-4E0E-93A8-739A5ED2544F}"/>
              </a:ext>
            </a:extLst>
          </p:cNvPr>
          <p:cNvCxnSpPr>
            <a:cxnSpLocks/>
          </p:cNvCxnSpPr>
          <p:nvPr/>
        </p:nvCxnSpPr>
        <p:spPr>
          <a:xfrm>
            <a:off x="2886635" y="3423022"/>
            <a:ext cx="658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6807CA-857F-4EDA-B929-E8BB0DA74E14}"/>
              </a:ext>
            </a:extLst>
          </p:cNvPr>
          <p:cNvGrpSpPr/>
          <p:nvPr/>
        </p:nvGrpSpPr>
        <p:grpSpPr>
          <a:xfrm>
            <a:off x="9708184" y="2798185"/>
            <a:ext cx="1191405" cy="908424"/>
            <a:chOff x="9494524" y="3012141"/>
            <a:chExt cx="1191405" cy="9084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ABAADB-723F-419A-8C80-AFAFC47F31A8}"/>
                </a:ext>
              </a:extLst>
            </p:cNvPr>
            <p:cNvSpPr/>
            <p:nvPr/>
          </p:nvSpPr>
          <p:spPr>
            <a:xfrm>
              <a:off x="9535459" y="3012141"/>
              <a:ext cx="1150470" cy="90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MinDator</a:t>
              </a:r>
              <a:endParaRPr lang="en-SE" sz="1050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4D1D2A5D-F23F-40DF-9B97-07B385E94C9F}"/>
                </a:ext>
              </a:extLst>
            </p:cNvPr>
            <p:cNvSpPr/>
            <p:nvPr/>
          </p:nvSpPr>
          <p:spPr>
            <a:xfrm>
              <a:off x="9494524" y="3578709"/>
              <a:ext cx="259977" cy="174185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5636D-E14B-436D-AAAE-9032CB255948}"/>
              </a:ext>
            </a:extLst>
          </p:cNvPr>
          <p:cNvSpPr/>
          <p:nvPr/>
        </p:nvSpPr>
        <p:spPr>
          <a:xfrm>
            <a:off x="6096000" y="3012141"/>
            <a:ext cx="286871" cy="705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C351CB-C9B4-4F2F-ABEE-30A50A7AC364}"/>
              </a:ext>
            </a:extLst>
          </p:cNvPr>
          <p:cNvGrpSpPr/>
          <p:nvPr/>
        </p:nvGrpSpPr>
        <p:grpSpPr>
          <a:xfrm>
            <a:off x="7195671" y="4222376"/>
            <a:ext cx="1150470" cy="908424"/>
            <a:chOff x="9535459" y="3012141"/>
            <a:chExt cx="1150470" cy="9084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786BFB-9516-46B6-9A8B-4B580C85A10F}"/>
                </a:ext>
              </a:extLst>
            </p:cNvPr>
            <p:cNvSpPr/>
            <p:nvPr/>
          </p:nvSpPr>
          <p:spPr>
            <a:xfrm>
              <a:off x="9535459" y="3012141"/>
              <a:ext cx="1150470" cy="90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Sql</a:t>
              </a:r>
              <a:r>
                <a:rPr lang="sv-SE" sz="1050" dirty="0"/>
                <a:t> Server</a:t>
              </a:r>
              <a:endParaRPr lang="en-SE" sz="1050" dirty="0"/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EF545A3F-593F-4EFA-8675-15E58E6DC0EF}"/>
                </a:ext>
              </a:extLst>
            </p:cNvPr>
            <p:cNvSpPr/>
            <p:nvPr/>
          </p:nvSpPr>
          <p:spPr>
            <a:xfrm>
              <a:off x="9971740" y="3651625"/>
              <a:ext cx="259977" cy="174185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1E08CE-1F46-4A1B-A2C0-4FEF697696C2}"/>
              </a:ext>
            </a:extLst>
          </p:cNvPr>
          <p:cNvCxnSpPr/>
          <p:nvPr/>
        </p:nvCxnSpPr>
        <p:spPr>
          <a:xfrm>
            <a:off x="6382871" y="3428999"/>
            <a:ext cx="1320800" cy="71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28DA04-20F9-4525-9F63-11F59D495CBE}"/>
              </a:ext>
            </a:extLst>
          </p:cNvPr>
          <p:cNvSpPr txBox="1"/>
          <p:nvPr/>
        </p:nvSpPr>
        <p:spPr>
          <a:xfrm>
            <a:off x="7689319" y="148428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On </a:t>
            </a:r>
            <a:r>
              <a:rPr lang="sv-SE" dirty="0" err="1"/>
              <a:t>Premise</a:t>
            </a:r>
            <a:endParaRPr lang="sv-SE" dirty="0"/>
          </a:p>
          <a:p>
            <a:pPr algn="ctr"/>
            <a:r>
              <a:rPr lang="sv-SE" sz="1000" dirty="0"/>
              <a:t>Hemma/Kontor/Datahallen/Datacentret</a:t>
            </a:r>
            <a:endParaRPr lang="en-SE" sz="1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740FED-4CBB-4679-8DB5-188B8C60CE2C}"/>
              </a:ext>
            </a:extLst>
          </p:cNvPr>
          <p:cNvGrpSpPr/>
          <p:nvPr/>
        </p:nvGrpSpPr>
        <p:grpSpPr>
          <a:xfrm>
            <a:off x="8462682" y="2190079"/>
            <a:ext cx="424331" cy="639484"/>
            <a:chOff x="1129552" y="358588"/>
            <a:chExt cx="424331" cy="6394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BC045-7389-42A8-8E81-55C1D122126A}"/>
                </a:ext>
              </a:extLst>
            </p:cNvPr>
            <p:cNvSpPr/>
            <p:nvPr/>
          </p:nvSpPr>
          <p:spPr>
            <a:xfrm>
              <a:off x="1210236" y="358588"/>
              <a:ext cx="262965" cy="2629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7A28019-6BCC-4666-AED2-484DAC3CF695}"/>
                </a:ext>
              </a:extLst>
            </p:cNvPr>
            <p:cNvSpPr/>
            <p:nvPr/>
          </p:nvSpPr>
          <p:spPr>
            <a:xfrm>
              <a:off x="1129552" y="573741"/>
              <a:ext cx="424331" cy="424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493070-2345-4998-81C5-7F53235A2FC6}"/>
              </a:ext>
            </a:extLst>
          </p:cNvPr>
          <p:cNvCxnSpPr>
            <a:cxnSpLocks/>
          </p:cNvCxnSpPr>
          <p:nvPr/>
        </p:nvCxnSpPr>
        <p:spPr>
          <a:xfrm>
            <a:off x="8970682" y="2677459"/>
            <a:ext cx="554770" cy="27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60871F-8ED3-4A1B-B8D6-E1CD5AC1D11A}"/>
              </a:ext>
            </a:extLst>
          </p:cNvPr>
          <p:cNvCxnSpPr>
            <a:cxnSpLocks/>
          </p:cNvCxnSpPr>
          <p:nvPr/>
        </p:nvCxnSpPr>
        <p:spPr>
          <a:xfrm flipH="1" flipV="1">
            <a:off x="2886635" y="3246272"/>
            <a:ext cx="6580094" cy="1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1B3D0-B2EE-4D53-905B-850D97768B3B}"/>
              </a:ext>
            </a:extLst>
          </p:cNvPr>
          <p:cNvSpPr/>
          <p:nvPr/>
        </p:nvSpPr>
        <p:spPr>
          <a:xfrm>
            <a:off x="6233460" y="1467223"/>
            <a:ext cx="5199529" cy="39982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0595B39-C0B6-4FD9-8164-8B1E2344999D}"/>
              </a:ext>
            </a:extLst>
          </p:cNvPr>
          <p:cNvSpPr/>
          <p:nvPr/>
        </p:nvSpPr>
        <p:spPr>
          <a:xfrm>
            <a:off x="256988" y="2135094"/>
            <a:ext cx="4404658" cy="2587811"/>
          </a:xfrm>
          <a:prstGeom prst="cloud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5DE47-E5D4-4F86-8E9F-92839768CE97}"/>
              </a:ext>
            </a:extLst>
          </p:cNvPr>
          <p:cNvSpPr/>
          <p:nvPr/>
        </p:nvSpPr>
        <p:spPr>
          <a:xfrm>
            <a:off x="2043953" y="3012141"/>
            <a:ext cx="687295" cy="65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/>
              <a:t>ApiApp</a:t>
            </a:r>
            <a:endParaRPr lang="en-SE" sz="105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E27D05-60CC-4D2A-891F-D85187907436}"/>
              </a:ext>
            </a:extLst>
          </p:cNvPr>
          <p:cNvGrpSpPr/>
          <p:nvPr/>
        </p:nvGrpSpPr>
        <p:grpSpPr>
          <a:xfrm>
            <a:off x="1129552" y="358588"/>
            <a:ext cx="424331" cy="639484"/>
            <a:chOff x="1129552" y="358588"/>
            <a:chExt cx="424331" cy="63948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FF9C37-558D-45F6-B5C6-F963F918CC54}"/>
                </a:ext>
              </a:extLst>
            </p:cNvPr>
            <p:cNvSpPr/>
            <p:nvPr/>
          </p:nvSpPr>
          <p:spPr>
            <a:xfrm>
              <a:off x="1210236" y="358588"/>
              <a:ext cx="262965" cy="2629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89EB21-994F-4044-8C63-1C3839E4B309}"/>
                </a:ext>
              </a:extLst>
            </p:cNvPr>
            <p:cNvSpPr/>
            <p:nvPr/>
          </p:nvSpPr>
          <p:spPr>
            <a:xfrm>
              <a:off x="1129552" y="573741"/>
              <a:ext cx="424331" cy="424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A131F5-DE38-4433-ADBC-3FEEC388138A}"/>
              </a:ext>
            </a:extLst>
          </p:cNvPr>
          <p:cNvCxnSpPr>
            <a:cxnSpLocks/>
          </p:cNvCxnSpPr>
          <p:nvPr/>
        </p:nvCxnSpPr>
        <p:spPr>
          <a:xfrm>
            <a:off x="1428376" y="1141506"/>
            <a:ext cx="735106" cy="171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BAADB-723F-419A-8C80-AFAFC47F31A8}"/>
              </a:ext>
            </a:extLst>
          </p:cNvPr>
          <p:cNvSpPr/>
          <p:nvPr/>
        </p:nvSpPr>
        <p:spPr>
          <a:xfrm>
            <a:off x="9613154" y="2805519"/>
            <a:ext cx="1150470" cy="90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/>
              <a:t>MinDator</a:t>
            </a:r>
            <a:endParaRPr lang="en-SE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5636D-E14B-436D-AAAE-9032CB255948}"/>
              </a:ext>
            </a:extLst>
          </p:cNvPr>
          <p:cNvSpPr/>
          <p:nvPr/>
        </p:nvSpPr>
        <p:spPr>
          <a:xfrm>
            <a:off x="6096000" y="3012141"/>
            <a:ext cx="286871" cy="705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8DA04-20F9-4525-9F63-11F59D495CBE}"/>
              </a:ext>
            </a:extLst>
          </p:cNvPr>
          <p:cNvSpPr txBox="1"/>
          <p:nvPr/>
        </p:nvSpPr>
        <p:spPr>
          <a:xfrm>
            <a:off x="7689319" y="1484282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On </a:t>
            </a:r>
            <a:r>
              <a:rPr lang="sv-SE" dirty="0" err="1"/>
              <a:t>Premise</a:t>
            </a:r>
            <a:endParaRPr lang="sv-SE" dirty="0"/>
          </a:p>
          <a:p>
            <a:pPr algn="ctr"/>
            <a:r>
              <a:rPr lang="sv-SE" sz="1000" dirty="0"/>
              <a:t>Hemma/Kontor/Datahallen/Datacentret</a:t>
            </a:r>
            <a:endParaRPr lang="en-SE" sz="1000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48BE492-B2AB-45F5-8C9D-EEA1CAEA52E5}"/>
              </a:ext>
            </a:extLst>
          </p:cNvPr>
          <p:cNvSpPr/>
          <p:nvPr/>
        </p:nvSpPr>
        <p:spPr>
          <a:xfrm>
            <a:off x="1128058" y="3253754"/>
            <a:ext cx="259977" cy="17418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EA35BA-357A-4F64-A7DD-9C6674850980}"/>
              </a:ext>
            </a:extLst>
          </p:cNvPr>
          <p:cNvCxnSpPr/>
          <p:nvPr/>
        </p:nvCxnSpPr>
        <p:spPr>
          <a:xfrm flipH="1">
            <a:off x="1473201" y="3340847"/>
            <a:ext cx="475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51DB8-BDD1-48B6-9C73-7924C00018C1}"/>
              </a:ext>
            </a:extLst>
          </p:cNvPr>
          <p:cNvCxnSpPr>
            <a:cxnSpLocks/>
          </p:cNvCxnSpPr>
          <p:nvPr/>
        </p:nvCxnSpPr>
        <p:spPr>
          <a:xfrm flipH="1">
            <a:off x="2940424" y="3340847"/>
            <a:ext cx="6460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DB881-4554-4F6D-AAAD-0EA4DC5E796A}"/>
              </a:ext>
            </a:extLst>
          </p:cNvPr>
          <p:cNvGrpSpPr/>
          <p:nvPr/>
        </p:nvGrpSpPr>
        <p:grpSpPr>
          <a:xfrm>
            <a:off x="8462682" y="2190079"/>
            <a:ext cx="424331" cy="639484"/>
            <a:chOff x="1129552" y="358588"/>
            <a:chExt cx="424331" cy="6394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BF5F08-ADAC-44BE-AC67-4E175507774A}"/>
                </a:ext>
              </a:extLst>
            </p:cNvPr>
            <p:cNvSpPr/>
            <p:nvPr/>
          </p:nvSpPr>
          <p:spPr>
            <a:xfrm>
              <a:off x="1210236" y="358588"/>
              <a:ext cx="262965" cy="2629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3F0CF04-A5CE-41E1-8419-A044BD215F60}"/>
                </a:ext>
              </a:extLst>
            </p:cNvPr>
            <p:cNvSpPr/>
            <p:nvPr/>
          </p:nvSpPr>
          <p:spPr>
            <a:xfrm>
              <a:off x="1129552" y="573741"/>
              <a:ext cx="424331" cy="424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27E45A-75DB-419A-8F64-8A396E8496E5}"/>
              </a:ext>
            </a:extLst>
          </p:cNvPr>
          <p:cNvCxnSpPr>
            <a:cxnSpLocks/>
          </p:cNvCxnSpPr>
          <p:nvPr/>
        </p:nvCxnSpPr>
        <p:spPr>
          <a:xfrm>
            <a:off x="8970682" y="2677459"/>
            <a:ext cx="554770" cy="27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D8E1B6-99D2-4DCD-9991-18817A7E876E}"/>
              </a:ext>
            </a:extLst>
          </p:cNvPr>
          <p:cNvSpPr/>
          <p:nvPr/>
        </p:nvSpPr>
        <p:spPr>
          <a:xfrm>
            <a:off x="591671" y="962212"/>
            <a:ext cx="2916518" cy="3304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0DBBD-C90F-4AA7-A289-5843B91CC6CA}"/>
              </a:ext>
            </a:extLst>
          </p:cNvPr>
          <p:cNvSpPr/>
          <p:nvPr/>
        </p:nvSpPr>
        <p:spPr>
          <a:xfrm>
            <a:off x="591671" y="4267199"/>
            <a:ext cx="2916518" cy="505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/>
              <a:t>OS: Windows Server</a:t>
            </a:r>
            <a:endParaRPr lang="en-SE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8571E-8ADD-4EE3-895A-C9D6BF7131FC}"/>
              </a:ext>
            </a:extLst>
          </p:cNvPr>
          <p:cNvSpPr/>
          <p:nvPr/>
        </p:nvSpPr>
        <p:spPr>
          <a:xfrm>
            <a:off x="591671" y="4772210"/>
            <a:ext cx="2916518" cy="505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/>
              <a:t>HW / </a:t>
            </a:r>
            <a:r>
              <a:rPr lang="sv-SE" sz="1050" dirty="0" err="1"/>
              <a:t>vHW</a:t>
            </a:r>
            <a:endParaRPr lang="en-SE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8AAA6-9493-4638-B63C-C77C1BB62124}"/>
              </a:ext>
            </a:extLst>
          </p:cNvPr>
          <p:cNvSpPr/>
          <p:nvPr/>
        </p:nvSpPr>
        <p:spPr>
          <a:xfrm>
            <a:off x="696259" y="3630705"/>
            <a:ext cx="2686424" cy="505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/>
              <a:t>APP: SQL Server</a:t>
            </a:r>
            <a:endParaRPr lang="en-SE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6B4D7-39CC-43CB-823E-5C56C672FB3E}"/>
              </a:ext>
            </a:extLst>
          </p:cNvPr>
          <p:cNvSpPr/>
          <p:nvPr/>
        </p:nvSpPr>
        <p:spPr>
          <a:xfrm>
            <a:off x="696259" y="1129552"/>
            <a:ext cx="2686424" cy="25011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C68D-2FAB-48F3-852C-293548A338BD}"/>
              </a:ext>
            </a:extLst>
          </p:cNvPr>
          <p:cNvSpPr/>
          <p:nvPr/>
        </p:nvSpPr>
        <p:spPr>
          <a:xfrm>
            <a:off x="869577" y="1272987"/>
            <a:ext cx="1081741" cy="2294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76217-391A-49B4-952F-A252ABB64F5E}"/>
              </a:ext>
            </a:extLst>
          </p:cNvPr>
          <p:cNvSpPr/>
          <p:nvPr/>
        </p:nvSpPr>
        <p:spPr>
          <a:xfrm>
            <a:off x="2124636" y="1272987"/>
            <a:ext cx="1081741" cy="2294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FFD0A-5F3C-46D1-99BF-F54D3549F778}"/>
              </a:ext>
            </a:extLst>
          </p:cNvPr>
          <p:cNvSpPr txBox="1"/>
          <p:nvPr/>
        </p:nvSpPr>
        <p:spPr>
          <a:xfrm>
            <a:off x="869577" y="3338169"/>
            <a:ext cx="1072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Instance</a:t>
            </a:r>
            <a:r>
              <a:rPr lang="sv-SE" sz="700" dirty="0"/>
              <a:t>: MSSQLSERVER</a:t>
            </a:r>
            <a:endParaRPr lang="en-SE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0EDFA-15EE-4AE7-8DD5-A253730E0493}"/>
              </a:ext>
            </a:extLst>
          </p:cNvPr>
          <p:cNvSpPr txBox="1"/>
          <p:nvPr/>
        </p:nvSpPr>
        <p:spPr>
          <a:xfrm>
            <a:off x="2160488" y="3338169"/>
            <a:ext cx="10070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00" dirty="0" err="1"/>
              <a:t>Instance</a:t>
            </a:r>
            <a:r>
              <a:rPr lang="sv-SE" sz="700" dirty="0"/>
              <a:t>: SHAREPOINT</a:t>
            </a:r>
            <a:endParaRPr lang="en-SE" sz="700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1BAF1B12-E27C-43C8-B9CF-0930EFC606A1}"/>
              </a:ext>
            </a:extLst>
          </p:cNvPr>
          <p:cNvSpPr/>
          <p:nvPr/>
        </p:nvSpPr>
        <p:spPr>
          <a:xfrm>
            <a:off x="1004046" y="3047611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64129-CFD7-4BA3-AA9D-118C45A9CFE1}"/>
              </a:ext>
            </a:extLst>
          </p:cNvPr>
          <p:cNvSpPr txBox="1"/>
          <p:nvPr/>
        </p:nvSpPr>
        <p:spPr>
          <a:xfrm>
            <a:off x="1237129" y="3025666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/>
              <a:t>master</a:t>
            </a:r>
            <a:endParaRPr lang="en-SE" sz="700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8E76F1-2065-452F-BD7F-77449FC29976}"/>
              </a:ext>
            </a:extLst>
          </p:cNvPr>
          <p:cNvSpPr/>
          <p:nvPr/>
        </p:nvSpPr>
        <p:spPr>
          <a:xfrm>
            <a:off x="1004046" y="2913218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319AE-4557-4890-813D-F444AA8D12F7}"/>
              </a:ext>
            </a:extLst>
          </p:cNvPr>
          <p:cNvSpPr txBox="1"/>
          <p:nvPr/>
        </p:nvSpPr>
        <p:spPr>
          <a:xfrm>
            <a:off x="1237129" y="2891273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model</a:t>
            </a:r>
            <a:endParaRPr lang="en-SE" sz="7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092CE06-4ACB-40DD-A239-122EFD6ABA59}"/>
              </a:ext>
            </a:extLst>
          </p:cNvPr>
          <p:cNvSpPr/>
          <p:nvPr/>
        </p:nvSpPr>
        <p:spPr>
          <a:xfrm>
            <a:off x="1004046" y="2783697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E8835-5D79-48F5-A5AE-2E8C19F7EA2A}"/>
              </a:ext>
            </a:extLst>
          </p:cNvPr>
          <p:cNvSpPr txBox="1"/>
          <p:nvPr/>
        </p:nvSpPr>
        <p:spPr>
          <a:xfrm>
            <a:off x="1237129" y="2761752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msdb</a:t>
            </a:r>
            <a:endParaRPr lang="en-SE" sz="700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07A85E88-72B1-4533-AA2E-8349D2A9C486}"/>
              </a:ext>
            </a:extLst>
          </p:cNvPr>
          <p:cNvSpPr/>
          <p:nvPr/>
        </p:nvSpPr>
        <p:spPr>
          <a:xfrm>
            <a:off x="1008749" y="2655518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C2637-6562-4AA2-B18F-08E5B9C384B9}"/>
              </a:ext>
            </a:extLst>
          </p:cNvPr>
          <p:cNvSpPr txBox="1"/>
          <p:nvPr/>
        </p:nvSpPr>
        <p:spPr>
          <a:xfrm>
            <a:off x="1241832" y="2633573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tempdb</a:t>
            </a:r>
            <a:endParaRPr lang="en-SE" sz="7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70D3183E-EBA2-4A5C-BDBF-43BB2D2ACC27}"/>
              </a:ext>
            </a:extLst>
          </p:cNvPr>
          <p:cNvSpPr/>
          <p:nvPr/>
        </p:nvSpPr>
        <p:spPr>
          <a:xfrm>
            <a:off x="2266098" y="3031405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8AA25-452D-4A00-94FD-36623CA1E41A}"/>
              </a:ext>
            </a:extLst>
          </p:cNvPr>
          <p:cNvSpPr txBox="1"/>
          <p:nvPr/>
        </p:nvSpPr>
        <p:spPr>
          <a:xfrm>
            <a:off x="2499181" y="3009460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/>
              <a:t>master</a:t>
            </a:r>
            <a:endParaRPr lang="en-SE" sz="7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45961AC1-E307-437D-8A88-AB0DB013D23A}"/>
              </a:ext>
            </a:extLst>
          </p:cNvPr>
          <p:cNvSpPr/>
          <p:nvPr/>
        </p:nvSpPr>
        <p:spPr>
          <a:xfrm>
            <a:off x="2266098" y="2897012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BE9AC-A14A-4953-B1EB-FC03D87DAAA9}"/>
              </a:ext>
            </a:extLst>
          </p:cNvPr>
          <p:cNvSpPr txBox="1"/>
          <p:nvPr/>
        </p:nvSpPr>
        <p:spPr>
          <a:xfrm>
            <a:off x="2499181" y="2875067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model</a:t>
            </a:r>
            <a:endParaRPr lang="en-SE" sz="700" dirty="0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64969941-6607-40E9-ADD0-FE39C71033B4}"/>
              </a:ext>
            </a:extLst>
          </p:cNvPr>
          <p:cNvSpPr/>
          <p:nvPr/>
        </p:nvSpPr>
        <p:spPr>
          <a:xfrm>
            <a:off x="2266098" y="2767491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936BF2-17C5-4216-B64B-B04ADABE3463}"/>
              </a:ext>
            </a:extLst>
          </p:cNvPr>
          <p:cNvSpPr txBox="1"/>
          <p:nvPr/>
        </p:nvSpPr>
        <p:spPr>
          <a:xfrm>
            <a:off x="2499181" y="2745546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msdb</a:t>
            </a:r>
            <a:endParaRPr lang="en-SE" sz="700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DE700D0E-5C1F-4F85-B35F-63B4501CDA08}"/>
              </a:ext>
            </a:extLst>
          </p:cNvPr>
          <p:cNvSpPr/>
          <p:nvPr/>
        </p:nvSpPr>
        <p:spPr>
          <a:xfrm>
            <a:off x="2270801" y="2639312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F31E9-4049-4D80-AF0A-7178E1A4D358}"/>
              </a:ext>
            </a:extLst>
          </p:cNvPr>
          <p:cNvSpPr txBox="1"/>
          <p:nvPr/>
        </p:nvSpPr>
        <p:spPr>
          <a:xfrm>
            <a:off x="2503884" y="2617367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tempdb</a:t>
            </a:r>
            <a:endParaRPr lang="en-SE" sz="700" dirty="0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8654412E-261F-4B42-9EE2-EC6D2B42C765}"/>
              </a:ext>
            </a:extLst>
          </p:cNvPr>
          <p:cNvSpPr/>
          <p:nvPr/>
        </p:nvSpPr>
        <p:spPr>
          <a:xfrm>
            <a:off x="1002669" y="2033504"/>
            <a:ext cx="365942" cy="24518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3032B-9B0A-4A65-A40D-36A1C219B16C}"/>
              </a:ext>
            </a:extLst>
          </p:cNvPr>
          <p:cNvSpPr txBox="1"/>
          <p:nvPr/>
        </p:nvSpPr>
        <p:spPr>
          <a:xfrm>
            <a:off x="1369052" y="2033503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mydb</a:t>
            </a:r>
            <a:endParaRPr lang="en-SE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1B9866-0FAB-455B-A19C-D24236EA7BAE}"/>
              </a:ext>
            </a:extLst>
          </p:cNvPr>
          <p:cNvSpPr txBox="1"/>
          <p:nvPr/>
        </p:nvSpPr>
        <p:spPr>
          <a:xfrm>
            <a:off x="696259" y="5392718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SQL Server 2017 Enterprise Windows Server 2016</a:t>
            </a:r>
          </a:p>
          <a:p>
            <a:pPr algn="ctr"/>
            <a:r>
              <a:rPr lang="en-US" sz="1000" dirty="0"/>
              <a:t>On Premise</a:t>
            </a:r>
            <a:endParaRPr lang="en-SE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8F4FA-06AC-4376-9438-589C3C66C22E}"/>
              </a:ext>
            </a:extLst>
          </p:cNvPr>
          <p:cNvSpPr/>
          <p:nvPr/>
        </p:nvSpPr>
        <p:spPr>
          <a:xfrm>
            <a:off x="4066987" y="962211"/>
            <a:ext cx="2916518" cy="3304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C5FC41-8207-4668-B8FB-8F44D368C0B7}"/>
              </a:ext>
            </a:extLst>
          </p:cNvPr>
          <p:cNvSpPr/>
          <p:nvPr/>
        </p:nvSpPr>
        <p:spPr>
          <a:xfrm>
            <a:off x="4066987" y="4267198"/>
            <a:ext cx="2916518" cy="505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/>
              <a:t>OS: Windows Server</a:t>
            </a:r>
            <a:endParaRPr lang="en-SE" sz="10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316B67-34ED-45EF-88C9-C0FE1739D02F}"/>
              </a:ext>
            </a:extLst>
          </p:cNvPr>
          <p:cNvSpPr/>
          <p:nvPr/>
        </p:nvSpPr>
        <p:spPr>
          <a:xfrm>
            <a:off x="4066987" y="4772209"/>
            <a:ext cx="2916518" cy="505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/>
              <a:t>vHW</a:t>
            </a:r>
            <a:endParaRPr lang="en-SE" sz="10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C8535D-2906-4D77-BF04-208A5000E236}"/>
              </a:ext>
            </a:extLst>
          </p:cNvPr>
          <p:cNvSpPr/>
          <p:nvPr/>
        </p:nvSpPr>
        <p:spPr>
          <a:xfrm>
            <a:off x="4171575" y="3630704"/>
            <a:ext cx="2686424" cy="505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/>
              <a:t>APP: SQL Server</a:t>
            </a:r>
            <a:endParaRPr lang="en-SE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A8608A-187D-4403-B33F-19A99AB5AB7B}"/>
              </a:ext>
            </a:extLst>
          </p:cNvPr>
          <p:cNvSpPr/>
          <p:nvPr/>
        </p:nvSpPr>
        <p:spPr>
          <a:xfrm>
            <a:off x="4171575" y="1129551"/>
            <a:ext cx="2686424" cy="25011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4AAB64-B256-4263-86BD-4B13AAD152FA}"/>
              </a:ext>
            </a:extLst>
          </p:cNvPr>
          <p:cNvSpPr/>
          <p:nvPr/>
        </p:nvSpPr>
        <p:spPr>
          <a:xfrm>
            <a:off x="5599952" y="1272986"/>
            <a:ext cx="1081741" cy="2294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74EFD-C9BE-4C5E-9BDE-2CBC33901D43}"/>
              </a:ext>
            </a:extLst>
          </p:cNvPr>
          <p:cNvSpPr txBox="1"/>
          <p:nvPr/>
        </p:nvSpPr>
        <p:spPr>
          <a:xfrm>
            <a:off x="5635804" y="3338168"/>
            <a:ext cx="10070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00" dirty="0" err="1"/>
              <a:t>Instance</a:t>
            </a:r>
            <a:r>
              <a:rPr lang="sv-SE" sz="700" dirty="0"/>
              <a:t>: SHAREPOINT</a:t>
            </a:r>
            <a:endParaRPr lang="en-SE" sz="700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3936369B-DD46-4974-8A8D-8913DC353DEE}"/>
              </a:ext>
            </a:extLst>
          </p:cNvPr>
          <p:cNvSpPr/>
          <p:nvPr/>
        </p:nvSpPr>
        <p:spPr>
          <a:xfrm>
            <a:off x="5741414" y="3031404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8A520B-CF8C-46A1-9892-54B6CDD93F12}"/>
              </a:ext>
            </a:extLst>
          </p:cNvPr>
          <p:cNvSpPr txBox="1"/>
          <p:nvPr/>
        </p:nvSpPr>
        <p:spPr>
          <a:xfrm>
            <a:off x="5974497" y="3009459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/>
              <a:t>master</a:t>
            </a:r>
            <a:endParaRPr lang="en-SE" sz="700" dirty="0"/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7590FE26-6A3E-4623-B366-8C21BA097024}"/>
              </a:ext>
            </a:extLst>
          </p:cNvPr>
          <p:cNvSpPr/>
          <p:nvPr/>
        </p:nvSpPr>
        <p:spPr>
          <a:xfrm>
            <a:off x="5741414" y="2897011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E0FE2-5F0C-4432-BCB1-30392B98BCA6}"/>
              </a:ext>
            </a:extLst>
          </p:cNvPr>
          <p:cNvSpPr txBox="1"/>
          <p:nvPr/>
        </p:nvSpPr>
        <p:spPr>
          <a:xfrm>
            <a:off x="5974497" y="2875066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model</a:t>
            </a:r>
            <a:endParaRPr lang="en-SE" sz="700" dirty="0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B92FC570-3FBD-4F4D-97E5-8226ED51FADE}"/>
              </a:ext>
            </a:extLst>
          </p:cNvPr>
          <p:cNvSpPr/>
          <p:nvPr/>
        </p:nvSpPr>
        <p:spPr>
          <a:xfrm>
            <a:off x="5741414" y="2767490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6E38E4-B9C8-47B0-92A8-0EAA9BCD3F45}"/>
              </a:ext>
            </a:extLst>
          </p:cNvPr>
          <p:cNvSpPr txBox="1"/>
          <p:nvPr/>
        </p:nvSpPr>
        <p:spPr>
          <a:xfrm>
            <a:off x="5974497" y="2745545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msdb</a:t>
            </a:r>
            <a:endParaRPr lang="en-SE" sz="700" dirty="0"/>
          </a:p>
        </p:txBody>
      </p: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AFB3A0DD-6F4E-429F-9EE9-F3E28DE09B4D}"/>
              </a:ext>
            </a:extLst>
          </p:cNvPr>
          <p:cNvSpPr/>
          <p:nvPr/>
        </p:nvSpPr>
        <p:spPr>
          <a:xfrm>
            <a:off x="5746117" y="2639311"/>
            <a:ext cx="233083" cy="15616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28BC1-6313-4A9F-9313-8AEE76E564EA}"/>
              </a:ext>
            </a:extLst>
          </p:cNvPr>
          <p:cNvSpPr txBox="1"/>
          <p:nvPr/>
        </p:nvSpPr>
        <p:spPr>
          <a:xfrm>
            <a:off x="5979200" y="2617366"/>
            <a:ext cx="4716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tempdb</a:t>
            </a:r>
            <a:endParaRPr lang="en-SE" sz="7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582D46-D895-47D3-A434-29EBCD1D27B6}"/>
              </a:ext>
            </a:extLst>
          </p:cNvPr>
          <p:cNvGrpSpPr/>
          <p:nvPr/>
        </p:nvGrpSpPr>
        <p:grpSpPr>
          <a:xfrm>
            <a:off x="4344893" y="1272986"/>
            <a:ext cx="1081741" cy="2294963"/>
            <a:chOff x="3711387" y="1386540"/>
            <a:chExt cx="1081741" cy="2294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BAD8B6-F4BD-4897-8749-C019A76CE53C}"/>
                </a:ext>
              </a:extLst>
            </p:cNvPr>
            <p:cNvSpPr/>
            <p:nvPr/>
          </p:nvSpPr>
          <p:spPr>
            <a:xfrm>
              <a:off x="3711387" y="1386540"/>
              <a:ext cx="1081741" cy="22949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305856-2AA5-4E44-BFEF-CBEB38051A63}"/>
                </a:ext>
              </a:extLst>
            </p:cNvPr>
            <p:cNvSpPr txBox="1"/>
            <p:nvPr/>
          </p:nvSpPr>
          <p:spPr>
            <a:xfrm>
              <a:off x="3711387" y="3451722"/>
              <a:ext cx="1072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Instance</a:t>
              </a:r>
              <a:r>
                <a:rPr lang="sv-SE" sz="700" dirty="0"/>
                <a:t>: MSSQLSERVER</a:t>
              </a:r>
              <a:endParaRPr lang="en-SE" sz="700" dirty="0"/>
            </a:p>
          </p:txBody>
        </p: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52E12833-CBBD-4EC4-B9A1-9D2EF39D86B0}"/>
                </a:ext>
              </a:extLst>
            </p:cNvPr>
            <p:cNvSpPr/>
            <p:nvPr/>
          </p:nvSpPr>
          <p:spPr>
            <a:xfrm>
              <a:off x="3845856" y="3161164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8962E-5F0B-4C15-8D18-5ADAC72B9BBD}"/>
                </a:ext>
              </a:extLst>
            </p:cNvPr>
            <p:cNvSpPr txBox="1"/>
            <p:nvPr/>
          </p:nvSpPr>
          <p:spPr>
            <a:xfrm>
              <a:off x="4078939" y="3139219"/>
              <a:ext cx="4427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/>
                <a:t>master</a:t>
              </a:r>
              <a:endParaRPr lang="en-SE" sz="700" dirty="0"/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83BA29F7-12EA-4E97-96F3-7B1333DD9FD9}"/>
                </a:ext>
              </a:extLst>
            </p:cNvPr>
            <p:cNvSpPr/>
            <p:nvPr/>
          </p:nvSpPr>
          <p:spPr>
            <a:xfrm>
              <a:off x="3845856" y="3026771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447B4A-55C7-40E1-A8EC-A9174F0BBB5E}"/>
                </a:ext>
              </a:extLst>
            </p:cNvPr>
            <p:cNvSpPr txBox="1"/>
            <p:nvPr/>
          </p:nvSpPr>
          <p:spPr>
            <a:xfrm>
              <a:off x="4078939" y="3004826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model</a:t>
              </a:r>
              <a:endParaRPr lang="en-SE" sz="700" dirty="0"/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BBABD737-3BA2-4635-BE98-6D3E5A2D9E61}"/>
                </a:ext>
              </a:extLst>
            </p:cNvPr>
            <p:cNvSpPr/>
            <p:nvPr/>
          </p:nvSpPr>
          <p:spPr>
            <a:xfrm>
              <a:off x="3845856" y="2897250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389748-525B-4C09-B7E8-B047783AA8EE}"/>
                </a:ext>
              </a:extLst>
            </p:cNvPr>
            <p:cNvSpPr txBox="1"/>
            <p:nvPr/>
          </p:nvSpPr>
          <p:spPr>
            <a:xfrm>
              <a:off x="4078939" y="2875305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msdb</a:t>
              </a:r>
              <a:endParaRPr lang="en-SE" sz="700" dirty="0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7B2837AE-1460-426B-BB00-E4325C435B2A}"/>
                </a:ext>
              </a:extLst>
            </p:cNvPr>
            <p:cNvSpPr/>
            <p:nvPr/>
          </p:nvSpPr>
          <p:spPr>
            <a:xfrm>
              <a:off x="3850559" y="2769071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3ED893-FC5D-4BA8-9D37-AB0CA10CFF89}"/>
                </a:ext>
              </a:extLst>
            </p:cNvPr>
            <p:cNvSpPr txBox="1"/>
            <p:nvPr/>
          </p:nvSpPr>
          <p:spPr>
            <a:xfrm>
              <a:off x="4083642" y="2747126"/>
              <a:ext cx="4716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tempdb</a:t>
              </a:r>
              <a:endParaRPr lang="en-SE" sz="700" dirty="0"/>
            </a:p>
          </p:txBody>
        </p:sp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BD044101-A007-48E0-941C-BE794A5DDB06}"/>
                </a:ext>
              </a:extLst>
            </p:cNvPr>
            <p:cNvSpPr/>
            <p:nvPr/>
          </p:nvSpPr>
          <p:spPr>
            <a:xfrm>
              <a:off x="3844479" y="2147057"/>
              <a:ext cx="365942" cy="245182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98F290-349F-4B88-BB63-B0E2CC0F4AF8}"/>
                </a:ext>
              </a:extLst>
            </p:cNvPr>
            <p:cNvSpPr txBox="1"/>
            <p:nvPr/>
          </p:nvSpPr>
          <p:spPr>
            <a:xfrm>
              <a:off x="4210862" y="2147056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mydb</a:t>
              </a:r>
              <a:endParaRPr lang="en-SE" sz="7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B46D6CC-DFF9-48D6-A290-ADE72DFCA6D3}"/>
              </a:ext>
            </a:extLst>
          </p:cNvPr>
          <p:cNvSpPr txBox="1"/>
          <p:nvPr/>
        </p:nvSpPr>
        <p:spPr>
          <a:xfrm>
            <a:off x="4171575" y="5430378"/>
            <a:ext cx="2776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SQL Server 2017 Enterprise Windows Server 2016</a:t>
            </a:r>
            <a:endParaRPr lang="en-SE" sz="1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D17CA96-7B64-4CDA-80BE-8BBBD7BFFF32}"/>
              </a:ext>
            </a:extLst>
          </p:cNvPr>
          <p:cNvGrpSpPr/>
          <p:nvPr/>
        </p:nvGrpSpPr>
        <p:grpSpPr>
          <a:xfrm>
            <a:off x="7766422" y="2975093"/>
            <a:ext cx="1081741" cy="2294963"/>
            <a:chOff x="3711387" y="1386540"/>
            <a:chExt cx="1081741" cy="229496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DA8234-423E-47BF-912D-2D4661D1E335}"/>
                </a:ext>
              </a:extLst>
            </p:cNvPr>
            <p:cNvSpPr/>
            <p:nvPr/>
          </p:nvSpPr>
          <p:spPr>
            <a:xfrm>
              <a:off x="3711387" y="1386540"/>
              <a:ext cx="1081741" cy="22949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36819C-C4BE-4BA0-8306-C2CE7F513AFE}"/>
                </a:ext>
              </a:extLst>
            </p:cNvPr>
            <p:cNvSpPr txBox="1"/>
            <p:nvPr/>
          </p:nvSpPr>
          <p:spPr>
            <a:xfrm>
              <a:off x="3711387" y="3451722"/>
              <a:ext cx="1072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Instance</a:t>
              </a:r>
              <a:r>
                <a:rPr lang="sv-SE" sz="700" dirty="0"/>
                <a:t>: MSSQLSERVER</a:t>
              </a:r>
              <a:endParaRPr lang="en-SE" sz="700" dirty="0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88D65883-80EC-4184-991D-7A050865FC16}"/>
                </a:ext>
              </a:extLst>
            </p:cNvPr>
            <p:cNvSpPr/>
            <p:nvPr/>
          </p:nvSpPr>
          <p:spPr>
            <a:xfrm>
              <a:off x="3845856" y="3161164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E244D2-44D3-4EAB-B689-1A5C26361887}"/>
                </a:ext>
              </a:extLst>
            </p:cNvPr>
            <p:cNvSpPr txBox="1"/>
            <p:nvPr/>
          </p:nvSpPr>
          <p:spPr>
            <a:xfrm>
              <a:off x="4078939" y="3139219"/>
              <a:ext cx="4427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/>
                <a:t>master</a:t>
              </a:r>
              <a:endParaRPr lang="en-SE" sz="700" dirty="0"/>
            </a:p>
          </p:txBody>
        </p:sp>
        <p:sp>
          <p:nvSpPr>
            <p:cNvPr id="66" name="Flowchart: Magnetic Disk 65">
              <a:extLst>
                <a:ext uri="{FF2B5EF4-FFF2-40B4-BE49-F238E27FC236}">
                  <a16:creationId xmlns:a16="http://schemas.microsoft.com/office/drawing/2014/main" id="{454D7B0A-F23F-4FDF-9AAC-2803F453369F}"/>
                </a:ext>
              </a:extLst>
            </p:cNvPr>
            <p:cNvSpPr/>
            <p:nvPr/>
          </p:nvSpPr>
          <p:spPr>
            <a:xfrm>
              <a:off x="3845856" y="3026771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E28D68-D161-4CC8-839C-4DE03A2CE5D0}"/>
                </a:ext>
              </a:extLst>
            </p:cNvPr>
            <p:cNvSpPr txBox="1"/>
            <p:nvPr/>
          </p:nvSpPr>
          <p:spPr>
            <a:xfrm>
              <a:off x="4078939" y="3004826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model</a:t>
              </a:r>
              <a:endParaRPr lang="en-SE" sz="700" dirty="0"/>
            </a:p>
          </p:txBody>
        </p:sp>
        <p:sp>
          <p:nvSpPr>
            <p:cNvPr id="68" name="Flowchart: Magnetic Disk 67">
              <a:extLst>
                <a:ext uri="{FF2B5EF4-FFF2-40B4-BE49-F238E27FC236}">
                  <a16:creationId xmlns:a16="http://schemas.microsoft.com/office/drawing/2014/main" id="{63907471-2609-4510-9894-6DE2079C4DD0}"/>
                </a:ext>
              </a:extLst>
            </p:cNvPr>
            <p:cNvSpPr/>
            <p:nvPr/>
          </p:nvSpPr>
          <p:spPr>
            <a:xfrm>
              <a:off x="3845856" y="2897250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97C4FB-2A5A-4E57-A501-2C1EE7E4E358}"/>
                </a:ext>
              </a:extLst>
            </p:cNvPr>
            <p:cNvSpPr txBox="1"/>
            <p:nvPr/>
          </p:nvSpPr>
          <p:spPr>
            <a:xfrm>
              <a:off x="4078939" y="2875305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msdb</a:t>
              </a:r>
              <a:endParaRPr lang="en-SE" sz="700" dirty="0"/>
            </a:p>
          </p:txBody>
        </p:sp>
        <p:sp>
          <p:nvSpPr>
            <p:cNvPr id="70" name="Flowchart: Magnetic Disk 69">
              <a:extLst>
                <a:ext uri="{FF2B5EF4-FFF2-40B4-BE49-F238E27FC236}">
                  <a16:creationId xmlns:a16="http://schemas.microsoft.com/office/drawing/2014/main" id="{33BEEF66-3B53-45C7-B8C1-977B24851B5D}"/>
                </a:ext>
              </a:extLst>
            </p:cNvPr>
            <p:cNvSpPr/>
            <p:nvPr/>
          </p:nvSpPr>
          <p:spPr>
            <a:xfrm>
              <a:off x="3850559" y="2769071"/>
              <a:ext cx="233083" cy="156166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2201B8-1166-46CE-B3CB-FBAF42A34AC2}"/>
                </a:ext>
              </a:extLst>
            </p:cNvPr>
            <p:cNvSpPr txBox="1"/>
            <p:nvPr/>
          </p:nvSpPr>
          <p:spPr>
            <a:xfrm>
              <a:off x="4083642" y="2747126"/>
              <a:ext cx="4716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tempdb</a:t>
              </a:r>
              <a:endParaRPr lang="en-SE" sz="700" dirty="0"/>
            </a:p>
          </p:txBody>
        </p:sp>
        <p:sp>
          <p:nvSpPr>
            <p:cNvPr id="72" name="Flowchart: Magnetic Disk 71">
              <a:extLst>
                <a:ext uri="{FF2B5EF4-FFF2-40B4-BE49-F238E27FC236}">
                  <a16:creationId xmlns:a16="http://schemas.microsoft.com/office/drawing/2014/main" id="{01207766-5C1E-4D80-83A8-362E6D960A62}"/>
                </a:ext>
              </a:extLst>
            </p:cNvPr>
            <p:cNvSpPr/>
            <p:nvPr/>
          </p:nvSpPr>
          <p:spPr>
            <a:xfrm>
              <a:off x="3844479" y="2147057"/>
              <a:ext cx="365942" cy="245182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8DD6CA-9029-43DA-8059-5A32021E0B0C}"/>
                </a:ext>
              </a:extLst>
            </p:cNvPr>
            <p:cNvSpPr txBox="1"/>
            <p:nvPr/>
          </p:nvSpPr>
          <p:spPr>
            <a:xfrm>
              <a:off x="4210862" y="2147056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700" dirty="0" err="1"/>
                <a:t>mydb</a:t>
              </a:r>
              <a:endParaRPr lang="en-SE" sz="7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9BA3EFE8-55DC-4C2A-A5BB-8BC94C5B4548}"/>
              </a:ext>
            </a:extLst>
          </p:cNvPr>
          <p:cNvSpPr txBox="1"/>
          <p:nvPr/>
        </p:nvSpPr>
        <p:spPr>
          <a:xfrm>
            <a:off x="7451432" y="5422141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SQL Managed Instance</a:t>
            </a:r>
            <a:endParaRPr lang="en-SE" sz="1000" dirty="0"/>
          </a:p>
        </p:txBody>
      </p: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B9E60AFF-DD50-4163-8DB5-00CBF4F3CB54}"/>
              </a:ext>
            </a:extLst>
          </p:cNvPr>
          <p:cNvSpPr/>
          <p:nvPr/>
        </p:nvSpPr>
        <p:spPr>
          <a:xfrm>
            <a:off x="10186029" y="5014282"/>
            <a:ext cx="365942" cy="24518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0E1A01-61D6-4B5B-8787-2C250BC6F4EF}"/>
              </a:ext>
            </a:extLst>
          </p:cNvPr>
          <p:cNvSpPr txBox="1"/>
          <p:nvPr/>
        </p:nvSpPr>
        <p:spPr>
          <a:xfrm>
            <a:off x="10552412" y="5014281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mydb</a:t>
            </a:r>
            <a:endParaRPr lang="en-SE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964353-FF9D-4D61-AE3C-8B4248672F44}"/>
              </a:ext>
            </a:extLst>
          </p:cNvPr>
          <p:cNvSpPr txBox="1"/>
          <p:nvPr/>
        </p:nvSpPr>
        <p:spPr>
          <a:xfrm>
            <a:off x="9937059" y="5392718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SQL Database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0660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DD7EF39-F59B-48EE-82EB-44826CD7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7" y="412376"/>
            <a:ext cx="10348717" cy="6161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23A05-D9F7-4B19-A3ED-FF880C074534}"/>
              </a:ext>
            </a:extLst>
          </p:cNvPr>
          <p:cNvSpPr txBox="1"/>
          <p:nvPr/>
        </p:nvSpPr>
        <p:spPr>
          <a:xfrm>
            <a:off x="490072" y="5706960"/>
            <a:ext cx="1327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Sweden Central</a:t>
            </a:r>
          </a:p>
          <a:p>
            <a:r>
              <a:rPr lang="sv-SE" sz="1400" dirty="0"/>
              <a:t>West </a:t>
            </a:r>
            <a:r>
              <a:rPr lang="sv-SE" sz="1400" dirty="0" err="1"/>
              <a:t>Europe</a:t>
            </a:r>
            <a:endParaRPr lang="sv-SE" sz="1400" dirty="0"/>
          </a:p>
          <a:p>
            <a:r>
              <a:rPr lang="sv-SE" sz="1400" dirty="0"/>
              <a:t>North </a:t>
            </a:r>
            <a:r>
              <a:rPr lang="sv-SE" sz="1400" dirty="0" err="1"/>
              <a:t>Europe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9732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55A425-5EE9-4FB7-BC49-116EFEBF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72" y="1378670"/>
            <a:ext cx="6726975" cy="40050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51A32-DD5B-4858-8E09-44636324DCFF}"/>
              </a:ext>
            </a:extLst>
          </p:cNvPr>
          <p:cNvSpPr txBox="1"/>
          <p:nvPr/>
        </p:nvSpPr>
        <p:spPr>
          <a:xfrm>
            <a:off x="4597320" y="5516283"/>
            <a:ext cx="2997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/>
              <a:t>LRS</a:t>
            </a:r>
          </a:p>
          <a:p>
            <a:pPr algn="ctr"/>
            <a:r>
              <a:rPr lang="sv-SE" sz="2000" dirty="0" err="1"/>
              <a:t>Locally</a:t>
            </a:r>
            <a:r>
              <a:rPr lang="sv-SE" sz="2000" dirty="0"/>
              <a:t>-redundant </a:t>
            </a:r>
            <a:r>
              <a:rPr lang="sv-SE" sz="2000" dirty="0" err="1"/>
              <a:t>Storage</a:t>
            </a:r>
            <a:endParaRPr lang="en-SE" sz="2000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BD1C71-75CC-42A2-8E1B-F00B9885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86" y="3001678"/>
            <a:ext cx="460190" cy="460190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3CBCF69-C175-420D-91BA-DDE5DBC8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86" y="3154078"/>
            <a:ext cx="460190" cy="460190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6F20801-E5A4-4723-AFE0-36C3DD3BA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86" y="3306478"/>
            <a:ext cx="460190" cy="4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55A425-5EE9-4FB7-BC49-116EFEBF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72" y="1378670"/>
            <a:ext cx="6726975" cy="40050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51A32-DD5B-4858-8E09-44636324DCFF}"/>
              </a:ext>
            </a:extLst>
          </p:cNvPr>
          <p:cNvSpPr txBox="1"/>
          <p:nvPr/>
        </p:nvSpPr>
        <p:spPr>
          <a:xfrm>
            <a:off x="4734922" y="5516283"/>
            <a:ext cx="2722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/>
              <a:t>ZRS</a:t>
            </a:r>
          </a:p>
          <a:p>
            <a:pPr algn="ctr"/>
            <a:r>
              <a:rPr lang="sv-SE" sz="2000" dirty="0" err="1"/>
              <a:t>Zone</a:t>
            </a:r>
            <a:r>
              <a:rPr lang="sv-SE" sz="2000" dirty="0"/>
              <a:t>-redundant </a:t>
            </a:r>
            <a:r>
              <a:rPr lang="sv-SE" sz="2000" dirty="0" err="1"/>
              <a:t>Storage</a:t>
            </a:r>
            <a:endParaRPr lang="en-SE" sz="2000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BD1C71-75CC-42A2-8E1B-F00B9885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86" y="3001678"/>
            <a:ext cx="460190" cy="460190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3CBCF69-C175-420D-91BA-DDE5DBC8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09" y="2084290"/>
            <a:ext cx="460190" cy="460190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6F20801-E5A4-4723-AFE0-36C3DD3BA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03" y="3001678"/>
            <a:ext cx="460190" cy="4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55A425-5EE9-4FB7-BC49-116EFEBF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" y="1569370"/>
            <a:ext cx="5735026" cy="34144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51A32-DD5B-4858-8E09-44636324DCFF}"/>
              </a:ext>
            </a:extLst>
          </p:cNvPr>
          <p:cNvSpPr txBox="1"/>
          <p:nvPr/>
        </p:nvSpPr>
        <p:spPr>
          <a:xfrm>
            <a:off x="4779583" y="5516283"/>
            <a:ext cx="2632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/>
              <a:t>GRS</a:t>
            </a:r>
          </a:p>
          <a:p>
            <a:pPr algn="ctr"/>
            <a:r>
              <a:rPr lang="sv-SE" sz="2000" dirty="0"/>
              <a:t>Geo-redundant </a:t>
            </a:r>
            <a:r>
              <a:rPr lang="sv-SE" sz="2000" dirty="0" err="1"/>
              <a:t>Storage</a:t>
            </a:r>
            <a:endParaRPr lang="en-SE" sz="2000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BD1C71-75CC-42A2-8E1B-F00B9885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89" y="2708837"/>
            <a:ext cx="460190" cy="460190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20A4909-04A0-4744-86D5-86D00878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89" y="2861237"/>
            <a:ext cx="460190" cy="460190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75E5094-2000-4516-80C8-12B7885D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89" y="3013637"/>
            <a:ext cx="460190" cy="460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665A7F-FB32-4CF1-9B51-166C7BE9DE96}"/>
              </a:ext>
            </a:extLst>
          </p:cNvPr>
          <p:cNvSpPr txBox="1"/>
          <p:nvPr/>
        </p:nvSpPr>
        <p:spPr>
          <a:xfrm>
            <a:off x="2311179" y="688397"/>
            <a:ext cx="16116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Primary</a:t>
            </a:r>
            <a:r>
              <a:rPr lang="sv-SE" dirty="0"/>
              <a:t> Region</a:t>
            </a:r>
          </a:p>
          <a:p>
            <a:pPr algn="ctr"/>
            <a:r>
              <a:rPr lang="sv-SE" sz="1000" dirty="0"/>
              <a:t>West Europé</a:t>
            </a:r>
          </a:p>
          <a:p>
            <a:pPr algn="ctr"/>
            <a:r>
              <a:rPr lang="sv-SE" sz="1000" dirty="0"/>
              <a:t>Sweden Central</a:t>
            </a:r>
            <a:endParaRPr lang="en-SE" sz="1000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3E3F758-F2CB-41DE-A53B-DCAA8AE1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20" y="1524543"/>
            <a:ext cx="5735026" cy="34144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AF91DB2-27C3-4B63-9AD4-1C475715D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35" y="2664010"/>
            <a:ext cx="460190" cy="460190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1FDAD9D-2073-4310-9E58-2246D6E0E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35" y="2816410"/>
            <a:ext cx="460190" cy="460190"/>
          </a:xfrm>
          <a:prstGeom prst="rect">
            <a:avLst/>
          </a:prstGeom>
        </p:spPr>
      </p:pic>
      <p:pic>
        <p:nvPicPr>
          <p:cNvPr id="15" name="Picture 1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CFB8856-72F3-481D-A8AA-BF2CBA97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35" y="2968810"/>
            <a:ext cx="460190" cy="460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C24F4F-462D-428F-86A3-862DDCC2B2E7}"/>
              </a:ext>
            </a:extLst>
          </p:cNvPr>
          <p:cNvSpPr txBox="1"/>
          <p:nvPr/>
        </p:nvSpPr>
        <p:spPr>
          <a:xfrm>
            <a:off x="8030057" y="643570"/>
            <a:ext cx="18582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Secondary</a:t>
            </a:r>
            <a:r>
              <a:rPr lang="sv-SE" dirty="0"/>
              <a:t> Region</a:t>
            </a:r>
          </a:p>
          <a:p>
            <a:pPr algn="ctr"/>
            <a:r>
              <a:rPr lang="sv-SE" sz="1000" dirty="0"/>
              <a:t>North Europé</a:t>
            </a:r>
          </a:p>
          <a:p>
            <a:pPr algn="ctr"/>
            <a:r>
              <a:rPr lang="sv-SE" sz="1000" dirty="0"/>
              <a:t>Sweden South*</a:t>
            </a:r>
            <a:endParaRPr lang="en-SE" sz="10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96977E79-46BA-4ABB-853A-CC1E2BFA240A}"/>
              </a:ext>
            </a:extLst>
          </p:cNvPr>
          <p:cNvSpPr/>
          <p:nvPr/>
        </p:nvSpPr>
        <p:spPr>
          <a:xfrm>
            <a:off x="5541484" y="2944368"/>
            <a:ext cx="1216152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81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55A425-5EE9-4FB7-BC49-116EFEBF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" y="1569370"/>
            <a:ext cx="5735026" cy="34144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51A32-DD5B-4858-8E09-44636324DCFF}"/>
              </a:ext>
            </a:extLst>
          </p:cNvPr>
          <p:cNvSpPr txBox="1"/>
          <p:nvPr/>
        </p:nvSpPr>
        <p:spPr>
          <a:xfrm>
            <a:off x="4493673" y="5516283"/>
            <a:ext cx="3204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/>
              <a:t>Z-GRS</a:t>
            </a:r>
          </a:p>
          <a:p>
            <a:pPr algn="ctr"/>
            <a:r>
              <a:rPr lang="sv-SE" sz="2000" dirty="0" err="1"/>
              <a:t>Zone</a:t>
            </a:r>
            <a:r>
              <a:rPr lang="sv-SE" sz="2000" dirty="0"/>
              <a:t> Geo-redundant </a:t>
            </a:r>
            <a:r>
              <a:rPr lang="sv-SE" sz="2000" dirty="0" err="1"/>
              <a:t>Storage</a:t>
            </a:r>
            <a:endParaRPr lang="en-SE" sz="2000" dirty="0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EBD1C71-75CC-42A2-8E1B-F00B9885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89" y="2708837"/>
            <a:ext cx="460190" cy="460190"/>
          </a:xfrm>
          <a:prstGeom prst="rect">
            <a:avLst/>
          </a:prstGeom>
        </p:spPr>
      </p:pic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20A4909-04A0-4744-86D5-86D00878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48" y="2202324"/>
            <a:ext cx="460190" cy="460190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75E5094-2000-4516-80C8-12B7885D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06" y="2771582"/>
            <a:ext cx="460190" cy="460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665A7F-FB32-4CF1-9B51-166C7BE9DE96}"/>
              </a:ext>
            </a:extLst>
          </p:cNvPr>
          <p:cNvSpPr txBox="1"/>
          <p:nvPr/>
        </p:nvSpPr>
        <p:spPr>
          <a:xfrm>
            <a:off x="2311179" y="688397"/>
            <a:ext cx="161166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Primary</a:t>
            </a:r>
            <a:r>
              <a:rPr lang="sv-SE" dirty="0"/>
              <a:t> Region</a:t>
            </a:r>
          </a:p>
          <a:p>
            <a:pPr algn="ctr"/>
            <a:r>
              <a:rPr lang="sv-SE" sz="1000" dirty="0"/>
              <a:t>West Europé</a:t>
            </a:r>
          </a:p>
          <a:p>
            <a:pPr algn="ctr"/>
            <a:r>
              <a:rPr lang="sv-SE" sz="1000" dirty="0"/>
              <a:t>Sweden Central</a:t>
            </a:r>
            <a:endParaRPr lang="en-SE" sz="1000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3E3F758-F2CB-41DE-A53B-DCAA8AE1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20" y="1524543"/>
            <a:ext cx="5735026" cy="34144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AF91DB2-27C3-4B63-9AD4-1C475715D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35" y="2664010"/>
            <a:ext cx="460190" cy="460190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1FDAD9D-2073-4310-9E58-2246D6E0E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57" y="2111186"/>
            <a:ext cx="460190" cy="460190"/>
          </a:xfrm>
          <a:prstGeom prst="rect">
            <a:avLst/>
          </a:prstGeom>
        </p:spPr>
      </p:pic>
      <p:pic>
        <p:nvPicPr>
          <p:cNvPr id="15" name="Picture 1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CFB8856-72F3-481D-A8AA-BF2CBA97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40" y="2771582"/>
            <a:ext cx="460190" cy="460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C24F4F-462D-428F-86A3-862DDCC2B2E7}"/>
              </a:ext>
            </a:extLst>
          </p:cNvPr>
          <p:cNvSpPr txBox="1"/>
          <p:nvPr/>
        </p:nvSpPr>
        <p:spPr>
          <a:xfrm>
            <a:off x="8030057" y="643570"/>
            <a:ext cx="18582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/>
              <a:t>Secondary</a:t>
            </a:r>
            <a:r>
              <a:rPr lang="sv-SE" dirty="0"/>
              <a:t> Region</a:t>
            </a:r>
          </a:p>
          <a:p>
            <a:pPr algn="ctr"/>
            <a:r>
              <a:rPr lang="sv-SE" sz="1000" dirty="0"/>
              <a:t>North Europé</a:t>
            </a:r>
          </a:p>
          <a:p>
            <a:pPr algn="ctr"/>
            <a:r>
              <a:rPr lang="sv-SE" sz="1000" dirty="0"/>
              <a:t>Sweden South*</a:t>
            </a:r>
            <a:endParaRPr lang="en-SE" sz="10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96977E79-46BA-4ABB-853A-CC1E2BFA240A}"/>
              </a:ext>
            </a:extLst>
          </p:cNvPr>
          <p:cNvSpPr/>
          <p:nvPr/>
        </p:nvSpPr>
        <p:spPr>
          <a:xfrm>
            <a:off x="5541484" y="2944368"/>
            <a:ext cx="1216152" cy="484632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64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83B3CE7FF2334CA214B8C5C78DA7AC" ma:contentTypeVersion="8" ma:contentTypeDescription="Skapa ett nytt dokument." ma:contentTypeScope="" ma:versionID="6137669f4a1cda3352194aae851fd240">
  <xsd:schema xmlns:xsd="http://www.w3.org/2001/XMLSchema" xmlns:xs="http://www.w3.org/2001/XMLSchema" xmlns:p="http://schemas.microsoft.com/office/2006/metadata/properties" xmlns:ns2="0cad6519-712e-4082-afe1-5942659242fb" targetNamespace="http://schemas.microsoft.com/office/2006/metadata/properties" ma:root="true" ma:fieldsID="975c9dd7e4b65d6351a6596390926b41" ns2:_="">
    <xsd:import namespace="0cad6519-712e-4082-afe1-594265924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d6519-712e-4082-afe1-594265924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27586B-4270-430A-BA4B-01B4FD08EF4E}"/>
</file>

<file path=customXml/itemProps2.xml><?xml version="1.0" encoding="utf-8"?>
<ds:datastoreItem xmlns:ds="http://schemas.openxmlformats.org/officeDocument/2006/customXml" ds:itemID="{CE9488B2-2378-4401-85D3-343F851FB270}"/>
</file>

<file path=customXml/itemProps3.xml><?xml version="1.0" encoding="utf-8"?>
<ds:datastoreItem xmlns:ds="http://schemas.openxmlformats.org/officeDocument/2006/customXml" ds:itemID="{B6435A0A-9330-429D-BAD2-F4BB941792DF}"/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151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Mattin-Lassei</dc:creator>
  <cp:lastModifiedBy>Hans Mattin-Lassei</cp:lastModifiedBy>
  <cp:revision>2</cp:revision>
  <dcterms:created xsi:type="dcterms:W3CDTF">2022-03-03T10:31:34Z</dcterms:created>
  <dcterms:modified xsi:type="dcterms:W3CDTF">2022-03-03T20:10:39Z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0x0101006483B3CE7FF2334CA214B8C5C78DA7AC</vt:lpwstr>
  </property>
</Properties>
</file>