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B10A-9D83-4632-ABCE-FFBE54173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30B06-2314-4CFF-84EC-77DE9DAD9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16C3-545F-44C5-8A60-E00B228E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B395-70FD-478B-8C2B-7CDD4A1F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144CF-3ACE-46C1-9DD3-4346492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58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581A-5D4D-4351-BCD3-57403AC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D1B5F-B849-406C-979C-617A48BCA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7B11-62C2-4C39-AB1A-77AD37B5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4908-AC54-45A6-BA49-6CBBE430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CEE98-C0E7-4341-BEA0-206206C3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262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797F4-85A9-4D31-B5D2-4F2F027A6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BFD06-2007-418F-B85B-FF80E369B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2AF3-5E42-497A-9418-0B9C6484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9125C-F060-4243-8DDE-F400124F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E3C9F-3FDA-4CD7-80C5-663CD7AB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00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C0C9-D148-4009-87B7-8A58A8D4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F0AB-7753-4631-A9C7-AD8CC234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004B2-48D8-4AA9-BCFB-7734E893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BC23-C5D0-4F06-91D7-CBB32887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5D448-946C-4FAF-A9C6-D377F16A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65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617F-F548-4C43-876E-FFC1682C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A5989-A81F-49C1-8C95-BC03B905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B205-41D9-46BD-9968-DAAFF3FA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FF17-85BA-4182-A034-D358DF85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3332-496C-4885-9EEA-4FE51240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908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90C-E7C1-4A9B-9A30-CDEFA28C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303E-F08A-49F8-8973-D39512120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591D3-9E4E-4280-B492-142B3A97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E9B87-D503-4483-A768-3A1B8439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27CC8-010D-4F6E-997F-F91C85DE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D93BD-FC4E-4198-90F4-F4002EDC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853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7AC2-1EA1-4EA2-A151-7D704430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A1D9-EB9F-4471-B321-58F32903C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57CA-27D1-4163-82C7-373179C9E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4131E-743E-4B0F-BF16-A19EBDC04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60ABA-7137-461C-9863-5CFAF038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110EA-EADF-4FDB-A5E3-02F15B15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41452-C3D2-466D-80A5-60653018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F7056-30BC-46FF-8E38-B46A9BE6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081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8F32-EF47-4AEC-BB72-422E4496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35400-29F9-4EEB-82B4-3634AF51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6609C-1B39-491A-A04F-AD0DF3FC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3AE88-2291-415E-B3DD-7FA4B661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3565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893BF-9317-459A-B039-A41B4556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CA0C4-D3CF-4E0B-94E6-810723BA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A3259-C416-4290-9458-D8E29823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6663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AE8-DD51-4461-9032-6F8096A6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EA04-CE47-4677-8E17-7BA63D0A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E616-7BCB-4A79-A3FB-D5652992D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5CFC-10DB-4E6D-8AC5-CAB81092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E974F-D545-44F2-878D-297EE4B5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8FE44-2FB7-4228-8FEC-DDFAAAAE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717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95C-7303-4162-8028-BC327686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61A2F-91F9-499B-99E9-FB68F00E3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D1A6D-9B4E-4B6B-8B39-B841D5056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4A8F-875F-4475-95D1-4D40FD17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55DA7-36D7-4EFE-BEB7-FB15A3D0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A37E-5186-447B-89A9-68161D55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509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E507B-25AB-43C2-94EA-9D398CE2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BAD5-94C0-41E1-A0D8-318F08B7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63CF-EC1C-48B0-9293-D4969C8B5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9822-461D-4296-A204-9260B826F747}" type="datetimeFigureOut">
              <a:rPr lang="en-SE" smtClean="0"/>
              <a:t>2022-03-08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DD2F-1278-4002-BA31-EADB8DA97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6794-EEF8-4D8C-92F3-0AA7B65AF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C3DB-06F2-4582-B5B2-C0D498CF663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736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F729B6-B7A6-49D2-BD7A-C8F4100629B0}"/>
              </a:ext>
            </a:extLst>
          </p:cNvPr>
          <p:cNvSpPr/>
          <p:nvPr/>
        </p:nvSpPr>
        <p:spPr>
          <a:xfrm>
            <a:off x="1075763" y="615576"/>
            <a:ext cx="274918" cy="274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A364B0-1757-4E92-9E75-AEAD25D0111F}"/>
              </a:ext>
            </a:extLst>
          </p:cNvPr>
          <p:cNvCxnSpPr>
            <a:stCxn id="4" idx="4"/>
          </p:cNvCxnSpPr>
          <p:nvPr/>
        </p:nvCxnSpPr>
        <p:spPr>
          <a:xfrm flipH="1">
            <a:off x="1207245" y="890494"/>
            <a:ext cx="5977" cy="545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D9818B0-5C11-432F-B8E8-8546E58FFF8D}"/>
              </a:ext>
            </a:extLst>
          </p:cNvPr>
          <p:cNvSpPr/>
          <p:nvPr/>
        </p:nvSpPr>
        <p:spPr>
          <a:xfrm>
            <a:off x="1069786" y="6341035"/>
            <a:ext cx="274918" cy="27491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EEC38-1832-49E7-A20D-DF023DD8BE1B}"/>
              </a:ext>
            </a:extLst>
          </p:cNvPr>
          <p:cNvSpPr txBox="1"/>
          <p:nvPr/>
        </p:nvSpPr>
        <p:spPr>
          <a:xfrm>
            <a:off x="187813" y="645313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Start Application</a:t>
            </a:r>
            <a:endParaRPr lang="en-SE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66C3E-595E-477F-87C5-78EE488CAF39}"/>
              </a:ext>
            </a:extLst>
          </p:cNvPr>
          <p:cNvSpPr txBox="1"/>
          <p:nvPr/>
        </p:nvSpPr>
        <p:spPr>
          <a:xfrm>
            <a:off x="187812" y="637077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Exit Application</a:t>
            </a:r>
            <a:endParaRPr lang="en-SE" sz="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007D1E-0D25-48E5-8454-2133AAB8027A}"/>
              </a:ext>
            </a:extLst>
          </p:cNvPr>
          <p:cNvSpPr/>
          <p:nvPr/>
        </p:nvSpPr>
        <p:spPr>
          <a:xfrm>
            <a:off x="1081739" y="1102659"/>
            <a:ext cx="274918" cy="274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609735-C676-4567-B037-86ED6FEA386E}"/>
              </a:ext>
            </a:extLst>
          </p:cNvPr>
          <p:cNvSpPr/>
          <p:nvPr/>
        </p:nvSpPr>
        <p:spPr>
          <a:xfrm>
            <a:off x="1081739" y="1652495"/>
            <a:ext cx="274918" cy="274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03380-E874-4E51-B785-E96FBE384E80}"/>
              </a:ext>
            </a:extLst>
          </p:cNvPr>
          <p:cNvSpPr/>
          <p:nvPr/>
        </p:nvSpPr>
        <p:spPr>
          <a:xfrm>
            <a:off x="1081739" y="2202331"/>
            <a:ext cx="274918" cy="274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49181D-3A33-45F3-97AA-1D7F27B588E1}"/>
              </a:ext>
            </a:extLst>
          </p:cNvPr>
          <p:cNvSpPr/>
          <p:nvPr/>
        </p:nvSpPr>
        <p:spPr>
          <a:xfrm>
            <a:off x="1081739" y="2752167"/>
            <a:ext cx="274918" cy="2749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AC3455-D40D-43C5-B81F-9B016D3D018C}"/>
              </a:ext>
            </a:extLst>
          </p:cNvPr>
          <p:cNvSpPr/>
          <p:nvPr/>
        </p:nvSpPr>
        <p:spPr>
          <a:xfrm>
            <a:off x="1069786" y="3302003"/>
            <a:ext cx="274918" cy="2749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77B27F-F3A8-43DB-8520-31FEBEFBCB97}"/>
              </a:ext>
            </a:extLst>
          </p:cNvPr>
          <p:cNvSpPr/>
          <p:nvPr/>
        </p:nvSpPr>
        <p:spPr>
          <a:xfrm>
            <a:off x="1069786" y="3851839"/>
            <a:ext cx="274918" cy="2749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4A9565-211C-46A3-B660-C384A2855573}"/>
              </a:ext>
            </a:extLst>
          </p:cNvPr>
          <p:cNvSpPr/>
          <p:nvPr/>
        </p:nvSpPr>
        <p:spPr>
          <a:xfrm>
            <a:off x="1069786" y="4401675"/>
            <a:ext cx="274918" cy="2749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98E73-A219-4371-8C96-FAEC564E7F9D}"/>
              </a:ext>
            </a:extLst>
          </p:cNvPr>
          <p:cNvSpPr txBox="1"/>
          <p:nvPr/>
        </p:nvSpPr>
        <p:spPr>
          <a:xfrm>
            <a:off x="715764" y="123992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Synkront flöde</a:t>
            </a:r>
            <a:endParaRPr lang="en-SE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E2AF5-87CB-4BA4-9C82-A983FDE1ECB8}"/>
              </a:ext>
            </a:extLst>
          </p:cNvPr>
          <p:cNvSpPr txBox="1"/>
          <p:nvPr/>
        </p:nvSpPr>
        <p:spPr>
          <a:xfrm>
            <a:off x="1482163" y="1102659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2s</a:t>
            </a:r>
            <a:endParaRPr lang="en-SE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0B1E1-18FC-47B1-935B-BDB2870C829F}"/>
              </a:ext>
            </a:extLst>
          </p:cNvPr>
          <p:cNvSpPr txBox="1"/>
          <p:nvPr/>
        </p:nvSpPr>
        <p:spPr>
          <a:xfrm>
            <a:off x="1482163" y="1652495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2s</a:t>
            </a:r>
            <a:endParaRPr lang="en-SE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7DF7E-BF39-49E0-8D63-9E6FB8F3FE5E}"/>
              </a:ext>
            </a:extLst>
          </p:cNvPr>
          <p:cNvSpPr txBox="1"/>
          <p:nvPr/>
        </p:nvSpPr>
        <p:spPr>
          <a:xfrm>
            <a:off x="1482163" y="2202331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1s</a:t>
            </a:r>
            <a:endParaRPr lang="en-SE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6667D-5AD4-4C61-B258-C003BD14A435}"/>
              </a:ext>
            </a:extLst>
          </p:cNvPr>
          <p:cNvSpPr txBox="1"/>
          <p:nvPr/>
        </p:nvSpPr>
        <p:spPr>
          <a:xfrm>
            <a:off x="8839201" y="291370"/>
            <a:ext cx="288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/>
              <a:t>Sync</a:t>
            </a:r>
            <a:r>
              <a:rPr lang="sv-SE" sz="1200" dirty="0"/>
              <a:t>/Synkront (</a:t>
            </a:r>
            <a:r>
              <a:rPr lang="sv-SE" sz="1200" dirty="0" err="1"/>
              <a:t>Blocking</a:t>
            </a:r>
            <a:r>
              <a:rPr lang="sv-SE" sz="1200" dirty="0"/>
              <a:t>) = seriellt</a:t>
            </a:r>
          </a:p>
          <a:p>
            <a:pPr algn="ctr"/>
            <a:r>
              <a:rPr lang="sv-SE" sz="1200" dirty="0" err="1"/>
              <a:t>Async</a:t>
            </a:r>
            <a:r>
              <a:rPr lang="sv-SE" sz="1200" dirty="0"/>
              <a:t>/Asynkront (Non-</a:t>
            </a:r>
            <a:r>
              <a:rPr lang="sv-SE" sz="1200" dirty="0" err="1"/>
              <a:t>Blocking</a:t>
            </a:r>
            <a:r>
              <a:rPr lang="sv-SE" sz="1200" dirty="0"/>
              <a:t>) = parallellt</a:t>
            </a:r>
            <a:endParaRPr lang="en-SE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528561-03DB-42AC-9BB7-76F362056A62}"/>
              </a:ext>
            </a:extLst>
          </p:cNvPr>
          <p:cNvSpPr/>
          <p:nvPr/>
        </p:nvSpPr>
        <p:spPr>
          <a:xfrm>
            <a:off x="3373716" y="2758143"/>
            <a:ext cx="274918" cy="274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6B4E39-3E7C-4965-B338-C88751528D96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3511175" y="3033061"/>
            <a:ext cx="0" cy="84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094349-3447-48C6-AC39-7A747E2C04E4}"/>
              </a:ext>
            </a:extLst>
          </p:cNvPr>
          <p:cNvCxnSpPr>
            <a:stCxn id="13" idx="6"/>
            <a:endCxn id="23" idx="2"/>
          </p:cNvCxnSpPr>
          <p:nvPr/>
        </p:nvCxnSpPr>
        <p:spPr>
          <a:xfrm>
            <a:off x="1356657" y="2889626"/>
            <a:ext cx="2017059" cy="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97FF5FB-74A3-4E56-9E56-6B437F6A897E}"/>
              </a:ext>
            </a:extLst>
          </p:cNvPr>
          <p:cNvSpPr/>
          <p:nvPr/>
        </p:nvSpPr>
        <p:spPr>
          <a:xfrm>
            <a:off x="3373716" y="3291541"/>
            <a:ext cx="274918" cy="2749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D28BEB-CB36-46B9-B755-8396EA384153}"/>
              </a:ext>
            </a:extLst>
          </p:cNvPr>
          <p:cNvSpPr/>
          <p:nvPr/>
        </p:nvSpPr>
        <p:spPr>
          <a:xfrm>
            <a:off x="3373716" y="3886512"/>
            <a:ext cx="274918" cy="27491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D0BC9C-B62F-4B34-B513-290874BC137C}"/>
              </a:ext>
            </a:extLst>
          </p:cNvPr>
          <p:cNvSpPr txBox="1"/>
          <p:nvPr/>
        </p:nvSpPr>
        <p:spPr>
          <a:xfrm>
            <a:off x="109962" y="2776881"/>
            <a:ext cx="840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Save data to DB</a:t>
            </a:r>
            <a:endParaRPr lang="en-SE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F4B91A-C60A-42AA-BB8B-7469514F9D32}"/>
              </a:ext>
            </a:extLst>
          </p:cNvPr>
          <p:cNvSpPr txBox="1"/>
          <p:nvPr/>
        </p:nvSpPr>
        <p:spPr>
          <a:xfrm>
            <a:off x="3786093" y="330200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120s</a:t>
            </a:r>
            <a:endParaRPr lang="en-SE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6695EC-8C58-436B-A69B-7BA5B5F6538E}"/>
              </a:ext>
            </a:extLst>
          </p:cNvPr>
          <p:cNvSpPr txBox="1"/>
          <p:nvPr/>
        </p:nvSpPr>
        <p:spPr>
          <a:xfrm>
            <a:off x="6675718" y="2477249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Thread</a:t>
            </a:r>
            <a:r>
              <a:rPr lang="sv-SE" dirty="0"/>
              <a:t>		CPU</a:t>
            </a:r>
          </a:p>
          <a:p>
            <a:r>
              <a:rPr lang="sv-SE" dirty="0"/>
              <a:t>Task		OS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5976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351C4D0-1CA3-4070-9941-DD886B480C9C}"/>
              </a:ext>
            </a:extLst>
          </p:cNvPr>
          <p:cNvSpPr/>
          <p:nvPr/>
        </p:nvSpPr>
        <p:spPr>
          <a:xfrm>
            <a:off x="9102165" y="283035"/>
            <a:ext cx="2251167" cy="14680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7692C5-8334-43A0-8C66-21B69D11B799}"/>
              </a:ext>
            </a:extLst>
          </p:cNvPr>
          <p:cNvSpPr/>
          <p:nvPr/>
        </p:nvSpPr>
        <p:spPr>
          <a:xfrm>
            <a:off x="6549605" y="2103122"/>
            <a:ext cx="5367478" cy="1752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IOT  HUB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80A7A-1E76-4259-94C0-2B4A7788E01F}"/>
              </a:ext>
            </a:extLst>
          </p:cNvPr>
          <p:cNvSpPr/>
          <p:nvPr/>
        </p:nvSpPr>
        <p:spPr>
          <a:xfrm>
            <a:off x="453132" y="2298020"/>
            <a:ext cx="585694" cy="1416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IOT Device</a:t>
            </a:r>
            <a:endParaRPr lang="en-SE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E7970-A3B7-4087-9E4D-070963DC05EC}"/>
              </a:ext>
            </a:extLst>
          </p:cNvPr>
          <p:cNvSpPr/>
          <p:nvPr/>
        </p:nvSpPr>
        <p:spPr>
          <a:xfrm>
            <a:off x="4906682" y="2103122"/>
            <a:ext cx="1636358" cy="175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IOT  HUB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1CF213-9642-419C-9C1D-011E10E3D693}"/>
              </a:ext>
            </a:extLst>
          </p:cNvPr>
          <p:cNvCxnSpPr/>
          <p:nvPr/>
        </p:nvCxnSpPr>
        <p:spPr>
          <a:xfrm>
            <a:off x="1087718" y="2680372"/>
            <a:ext cx="3711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EF86E5-C7AE-48F5-97D9-880D3A2B8F11}"/>
              </a:ext>
            </a:extLst>
          </p:cNvPr>
          <p:cNvCxnSpPr/>
          <p:nvPr/>
        </p:nvCxnSpPr>
        <p:spPr>
          <a:xfrm flipH="1">
            <a:off x="1087718" y="3100369"/>
            <a:ext cx="3711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5292BB-414F-4D68-BE5E-8F9FD67B055D}"/>
              </a:ext>
            </a:extLst>
          </p:cNvPr>
          <p:cNvSpPr txBox="1"/>
          <p:nvPr/>
        </p:nvSpPr>
        <p:spPr>
          <a:xfrm>
            <a:off x="2186650" y="2449540"/>
            <a:ext cx="12057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/>
              <a:t>D2C (Device to Cloud)</a:t>
            </a:r>
            <a:endParaRPr lang="en-SE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2A60A-F312-41B1-9C98-F1A4C81DFC50}"/>
              </a:ext>
            </a:extLst>
          </p:cNvPr>
          <p:cNvSpPr txBox="1"/>
          <p:nvPr/>
        </p:nvSpPr>
        <p:spPr>
          <a:xfrm>
            <a:off x="2186649" y="3108208"/>
            <a:ext cx="12057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/>
              <a:t>C2D (Cloud to Device)</a:t>
            </a:r>
            <a:endParaRPr lang="en-SE" sz="9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39FC3F-DBB5-4693-9216-B01ABB99898B}"/>
              </a:ext>
            </a:extLst>
          </p:cNvPr>
          <p:cNvCxnSpPr/>
          <p:nvPr/>
        </p:nvCxnSpPr>
        <p:spPr>
          <a:xfrm flipH="1">
            <a:off x="1087718" y="3351829"/>
            <a:ext cx="3711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6A00AF-FE99-470E-AC4A-534BBA9796FD}"/>
              </a:ext>
            </a:extLst>
          </p:cNvPr>
          <p:cNvSpPr txBox="1"/>
          <p:nvPr/>
        </p:nvSpPr>
        <p:spPr>
          <a:xfrm>
            <a:off x="1950429" y="3359667"/>
            <a:ext cx="17187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/>
              <a:t>Device Twin (</a:t>
            </a:r>
            <a:r>
              <a:rPr lang="sv-SE" sz="900" dirty="0" err="1"/>
              <a:t>Desired</a:t>
            </a:r>
            <a:r>
              <a:rPr lang="sv-SE" sz="900" dirty="0"/>
              <a:t> Properties)</a:t>
            </a:r>
            <a:endParaRPr lang="en-SE" sz="9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6DBA3-978D-430D-B134-B01677F5DD27}"/>
              </a:ext>
            </a:extLst>
          </p:cNvPr>
          <p:cNvCxnSpPr/>
          <p:nvPr/>
        </p:nvCxnSpPr>
        <p:spPr>
          <a:xfrm>
            <a:off x="1087718" y="2423232"/>
            <a:ext cx="3711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C660F2-1171-4C36-A009-B65E0DECC77F}"/>
              </a:ext>
            </a:extLst>
          </p:cNvPr>
          <p:cNvSpPr txBox="1"/>
          <p:nvPr/>
        </p:nvSpPr>
        <p:spPr>
          <a:xfrm>
            <a:off x="1910354" y="2192111"/>
            <a:ext cx="17988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/>
              <a:t>Device Twin (Reported Properties)</a:t>
            </a:r>
            <a:endParaRPr lang="en-SE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80EB42-3029-41AA-98C8-16C6D5D0AABD}"/>
              </a:ext>
            </a:extLst>
          </p:cNvPr>
          <p:cNvCxnSpPr/>
          <p:nvPr/>
        </p:nvCxnSpPr>
        <p:spPr>
          <a:xfrm flipH="1">
            <a:off x="1087718" y="3601175"/>
            <a:ext cx="3711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4471F3-30B3-43C9-918C-5DDBF02C7916}"/>
              </a:ext>
            </a:extLst>
          </p:cNvPr>
          <p:cNvSpPr txBox="1"/>
          <p:nvPr/>
        </p:nvSpPr>
        <p:spPr>
          <a:xfrm>
            <a:off x="2341338" y="3605320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err="1"/>
              <a:t>Direct</a:t>
            </a:r>
            <a:r>
              <a:rPr lang="sv-SE" sz="900" dirty="0"/>
              <a:t> </a:t>
            </a:r>
            <a:r>
              <a:rPr lang="sv-SE" sz="900" dirty="0" err="1"/>
              <a:t>Method</a:t>
            </a:r>
            <a:endParaRPr lang="en-SE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09F338-467F-440C-B1EB-79216B13B285}"/>
              </a:ext>
            </a:extLst>
          </p:cNvPr>
          <p:cNvSpPr txBox="1"/>
          <p:nvPr/>
        </p:nvSpPr>
        <p:spPr>
          <a:xfrm>
            <a:off x="426019" y="3714748"/>
            <a:ext cx="6399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/>
              <a:t>DeviceClient</a:t>
            </a:r>
            <a:endParaRPr lang="en-SE" sz="7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B18568-1399-40A9-A3EE-2FB040800740}"/>
              </a:ext>
            </a:extLst>
          </p:cNvPr>
          <p:cNvGrpSpPr/>
          <p:nvPr/>
        </p:nvGrpSpPr>
        <p:grpSpPr>
          <a:xfrm>
            <a:off x="5002193" y="5392009"/>
            <a:ext cx="947271" cy="640003"/>
            <a:chOff x="4931073" y="5336129"/>
            <a:chExt cx="947271" cy="64000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AA1BE7-C4EC-4BAD-8BD8-2DCD08C7C5EE}"/>
                </a:ext>
              </a:extLst>
            </p:cNvPr>
            <p:cNvSpPr/>
            <p:nvPr/>
          </p:nvSpPr>
          <p:spPr>
            <a:xfrm>
              <a:off x="4931073" y="5336129"/>
              <a:ext cx="947271" cy="5139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/>
                <a:t>Desktop App</a:t>
              </a:r>
            </a:p>
            <a:p>
              <a:pPr algn="ctr"/>
              <a:r>
                <a:rPr lang="sv-SE" sz="900" dirty="0"/>
                <a:t>Web App</a:t>
              </a:r>
              <a:endParaRPr lang="en-SE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E82355-6177-425B-993E-4CF90C52EB01}"/>
                </a:ext>
              </a:extLst>
            </p:cNvPr>
            <p:cNvSpPr/>
            <p:nvPr/>
          </p:nvSpPr>
          <p:spPr>
            <a:xfrm>
              <a:off x="5282565" y="5863590"/>
              <a:ext cx="236220" cy="533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D8B5F4-AABA-41A3-B830-065656B92AAA}"/>
                </a:ext>
              </a:extLst>
            </p:cNvPr>
            <p:cNvSpPr/>
            <p:nvPr/>
          </p:nvSpPr>
          <p:spPr>
            <a:xfrm>
              <a:off x="5074920" y="5930413"/>
              <a:ext cx="662940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882F6-D761-4ACB-A17A-61615B0C0C66}"/>
              </a:ext>
            </a:extLst>
          </p:cNvPr>
          <p:cNvSpPr/>
          <p:nvPr/>
        </p:nvSpPr>
        <p:spPr>
          <a:xfrm>
            <a:off x="6019464" y="5392009"/>
            <a:ext cx="365314" cy="691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500" dirty="0"/>
              <a:t>Mobile</a:t>
            </a:r>
          </a:p>
          <a:p>
            <a:pPr algn="ctr"/>
            <a:r>
              <a:rPr lang="sv-SE" sz="500" dirty="0"/>
              <a:t>App</a:t>
            </a:r>
            <a:endParaRPr lang="en-SE" sz="5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F03153-B04D-4CB5-A83B-3ED0ED57014D}"/>
              </a:ext>
            </a:extLst>
          </p:cNvPr>
          <p:cNvSpPr/>
          <p:nvPr/>
        </p:nvSpPr>
        <p:spPr>
          <a:xfrm flipV="1">
            <a:off x="6189010" y="60072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C84C73-C355-4015-ABDD-F9F7577034D3}"/>
              </a:ext>
            </a:extLst>
          </p:cNvPr>
          <p:cNvSpPr/>
          <p:nvPr/>
        </p:nvSpPr>
        <p:spPr>
          <a:xfrm>
            <a:off x="6042323" y="5416774"/>
            <a:ext cx="319107" cy="56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300" dirty="0"/>
              <a:t>Mobile</a:t>
            </a:r>
          </a:p>
          <a:p>
            <a:pPr algn="ctr"/>
            <a:r>
              <a:rPr lang="sv-SE" sz="300" dirty="0"/>
              <a:t>App</a:t>
            </a:r>
            <a:endParaRPr lang="en-SE" sz="3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F1181-B6F5-4BDA-A70C-5A1F6459DF04}"/>
              </a:ext>
            </a:extLst>
          </p:cNvPr>
          <p:cNvCxnSpPr/>
          <p:nvPr/>
        </p:nvCxnSpPr>
        <p:spPr>
          <a:xfrm flipV="1">
            <a:off x="5562600" y="4003040"/>
            <a:ext cx="0" cy="116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0B9880-4E7B-41D7-8783-9397AC790A69}"/>
              </a:ext>
            </a:extLst>
          </p:cNvPr>
          <p:cNvCxnSpPr/>
          <p:nvPr/>
        </p:nvCxnSpPr>
        <p:spPr>
          <a:xfrm flipV="1">
            <a:off x="5859780" y="4003040"/>
            <a:ext cx="0" cy="1168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501E16-802B-4DF2-BD04-B9DB46EA4FF8}"/>
              </a:ext>
            </a:extLst>
          </p:cNvPr>
          <p:cNvSpPr txBox="1"/>
          <p:nvPr/>
        </p:nvSpPr>
        <p:spPr>
          <a:xfrm>
            <a:off x="5321545" y="6214001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00" dirty="0"/>
              <a:t>ServiceClient</a:t>
            </a:r>
          </a:p>
          <a:p>
            <a:pPr algn="ctr"/>
            <a:r>
              <a:rPr lang="sv-SE" sz="700" dirty="0"/>
              <a:t>RegistryManager</a:t>
            </a:r>
            <a:endParaRPr lang="en-SE" sz="7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FC5759-FE4F-4207-AE12-C0DC3DD8470D}"/>
              </a:ext>
            </a:extLst>
          </p:cNvPr>
          <p:cNvSpPr/>
          <p:nvPr/>
        </p:nvSpPr>
        <p:spPr>
          <a:xfrm>
            <a:off x="6872941" y="2680372"/>
            <a:ext cx="4583953" cy="556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err="1"/>
              <a:t>messages</a:t>
            </a:r>
            <a:r>
              <a:rPr lang="sv-SE" sz="800" dirty="0"/>
              <a:t>/events</a:t>
            </a:r>
            <a:endParaRPr lang="en-SE" sz="800" dirty="0"/>
          </a:p>
        </p:txBody>
      </p:sp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id="{579CCFE9-D0FB-4469-AFB1-9950ED8BAE7D}"/>
              </a:ext>
            </a:extLst>
          </p:cNvPr>
          <p:cNvSpPr/>
          <p:nvPr/>
        </p:nvSpPr>
        <p:spPr>
          <a:xfrm>
            <a:off x="11067771" y="2780973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AB84F147-881F-4AE2-B03E-3765450AD637}"/>
              </a:ext>
            </a:extLst>
          </p:cNvPr>
          <p:cNvSpPr/>
          <p:nvPr/>
        </p:nvSpPr>
        <p:spPr>
          <a:xfrm>
            <a:off x="10654740" y="2780974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7F297A81-2280-4FFA-8981-E52C3F55FED0}"/>
              </a:ext>
            </a:extLst>
          </p:cNvPr>
          <p:cNvSpPr/>
          <p:nvPr/>
        </p:nvSpPr>
        <p:spPr>
          <a:xfrm>
            <a:off x="10296151" y="2781417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Flowchart: Multidocument 38">
            <a:extLst>
              <a:ext uri="{FF2B5EF4-FFF2-40B4-BE49-F238E27FC236}">
                <a16:creationId xmlns:a16="http://schemas.microsoft.com/office/drawing/2014/main" id="{EF6BEB51-D753-4096-97CA-88B524BA59F7}"/>
              </a:ext>
            </a:extLst>
          </p:cNvPr>
          <p:cNvSpPr/>
          <p:nvPr/>
        </p:nvSpPr>
        <p:spPr>
          <a:xfrm>
            <a:off x="9924302" y="2791508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Flowchart: Multidocument 39">
            <a:extLst>
              <a:ext uri="{FF2B5EF4-FFF2-40B4-BE49-F238E27FC236}">
                <a16:creationId xmlns:a16="http://schemas.microsoft.com/office/drawing/2014/main" id="{D4AE2A40-3377-4A75-99EA-A3AF85E47A72}"/>
              </a:ext>
            </a:extLst>
          </p:cNvPr>
          <p:cNvSpPr/>
          <p:nvPr/>
        </p:nvSpPr>
        <p:spPr>
          <a:xfrm>
            <a:off x="1357382" y="2502662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B0E074E3-1A10-451E-9FA6-E00DCB42FD68}"/>
              </a:ext>
            </a:extLst>
          </p:cNvPr>
          <p:cNvSpPr/>
          <p:nvPr/>
        </p:nvSpPr>
        <p:spPr>
          <a:xfrm>
            <a:off x="4847998" y="2502662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Flowchart: Multidocument 41">
            <a:extLst>
              <a:ext uri="{FF2B5EF4-FFF2-40B4-BE49-F238E27FC236}">
                <a16:creationId xmlns:a16="http://schemas.microsoft.com/office/drawing/2014/main" id="{8FCA498B-385D-4933-8BD2-F00199539EE3}"/>
              </a:ext>
            </a:extLst>
          </p:cNvPr>
          <p:cNvSpPr/>
          <p:nvPr/>
        </p:nvSpPr>
        <p:spPr>
          <a:xfrm>
            <a:off x="6725897" y="2791508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8414D1-3BA1-40A1-8D57-F398BBD78DE8}"/>
              </a:ext>
            </a:extLst>
          </p:cNvPr>
          <p:cNvSpPr/>
          <p:nvPr/>
        </p:nvSpPr>
        <p:spPr>
          <a:xfrm>
            <a:off x="453132" y="182724"/>
            <a:ext cx="585694" cy="648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IOT Device</a:t>
            </a:r>
          </a:p>
          <a:p>
            <a:pPr algn="ctr"/>
            <a:r>
              <a:rPr lang="sv-SE" sz="900" dirty="0"/>
              <a:t>(MCU)</a:t>
            </a:r>
            <a:endParaRPr lang="en-SE" sz="9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EA0659-52BB-4236-B040-3975CC3DF27A}"/>
              </a:ext>
            </a:extLst>
          </p:cNvPr>
          <p:cNvSpPr/>
          <p:nvPr/>
        </p:nvSpPr>
        <p:spPr>
          <a:xfrm>
            <a:off x="2565814" y="169571"/>
            <a:ext cx="585694" cy="1416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IOT </a:t>
            </a:r>
            <a:r>
              <a:rPr lang="sv-SE" sz="900" dirty="0" err="1"/>
              <a:t>Edge</a:t>
            </a:r>
            <a:endParaRPr lang="sv-SE" sz="900" dirty="0"/>
          </a:p>
          <a:p>
            <a:pPr algn="ctr"/>
            <a:r>
              <a:rPr lang="sv-SE" sz="900" dirty="0"/>
              <a:t>(RPI)</a:t>
            </a:r>
            <a:endParaRPr lang="en-SE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B2E410-2999-48DF-A74D-E8FAFE717319}"/>
              </a:ext>
            </a:extLst>
          </p:cNvPr>
          <p:cNvCxnSpPr>
            <a:cxnSpLocks/>
          </p:cNvCxnSpPr>
          <p:nvPr/>
        </p:nvCxnSpPr>
        <p:spPr>
          <a:xfrm>
            <a:off x="1078952" y="525323"/>
            <a:ext cx="1410447" cy="1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BFC232-196B-4286-8567-1C419E2C1A5A}"/>
              </a:ext>
            </a:extLst>
          </p:cNvPr>
          <p:cNvSpPr txBox="1"/>
          <p:nvPr/>
        </p:nvSpPr>
        <p:spPr>
          <a:xfrm>
            <a:off x="1617319" y="283035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1s</a:t>
            </a:r>
            <a:endParaRPr lang="en-SE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BA36AC-9924-45F2-B956-FBDA0D612E09}"/>
              </a:ext>
            </a:extLst>
          </p:cNvPr>
          <p:cNvCxnSpPr/>
          <p:nvPr/>
        </p:nvCxnSpPr>
        <p:spPr>
          <a:xfrm>
            <a:off x="3237737" y="938306"/>
            <a:ext cx="1561369" cy="130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203794-2602-4035-AAE5-455CFA9AD5AB}"/>
              </a:ext>
            </a:extLst>
          </p:cNvPr>
          <p:cNvSpPr txBox="1"/>
          <p:nvPr/>
        </p:nvSpPr>
        <p:spPr>
          <a:xfrm>
            <a:off x="3968377" y="1310912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/>
              <a:t>60s</a:t>
            </a:r>
            <a:endParaRPr lang="en-SE" sz="9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DD53B63-A698-4456-B92B-DF4A98049BAD}"/>
              </a:ext>
            </a:extLst>
          </p:cNvPr>
          <p:cNvSpPr/>
          <p:nvPr/>
        </p:nvSpPr>
        <p:spPr>
          <a:xfrm>
            <a:off x="453132" y="916369"/>
            <a:ext cx="585694" cy="648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/>
              <a:t>IOT Device</a:t>
            </a:r>
          </a:p>
          <a:p>
            <a:pPr algn="ctr"/>
            <a:r>
              <a:rPr lang="sv-SE" sz="900" dirty="0"/>
              <a:t>(MCU)</a:t>
            </a:r>
            <a:endParaRPr lang="en-SE" sz="9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454634-5C14-45FE-8061-CE50CD220B42}"/>
              </a:ext>
            </a:extLst>
          </p:cNvPr>
          <p:cNvCxnSpPr>
            <a:cxnSpLocks/>
          </p:cNvCxnSpPr>
          <p:nvPr/>
        </p:nvCxnSpPr>
        <p:spPr>
          <a:xfrm>
            <a:off x="1078952" y="1258968"/>
            <a:ext cx="1410447" cy="1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F5FA03C-C00B-4968-8E08-DD6C58A2BFFB}"/>
              </a:ext>
            </a:extLst>
          </p:cNvPr>
          <p:cNvSpPr txBox="1"/>
          <p:nvPr/>
        </p:nvSpPr>
        <p:spPr>
          <a:xfrm>
            <a:off x="1617319" y="101668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1s</a:t>
            </a:r>
            <a:endParaRPr lang="en-SE" sz="1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393A3F-77E3-4EE1-9111-6B862669394B}"/>
              </a:ext>
            </a:extLst>
          </p:cNvPr>
          <p:cNvSpPr/>
          <p:nvPr/>
        </p:nvSpPr>
        <p:spPr>
          <a:xfrm>
            <a:off x="4847845" y="283035"/>
            <a:ext cx="4029221" cy="146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Flowchart: Multidocument 57">
            <a:extLst>
              <a:ext uri="{FF2B5EF4-FFF2-40B4-BE49-F238E27FC236}">
                <a16:creationId xmlns:a16="http://schemas.microsoft.com/office/drawing/2014/main" id="{1863013A-7DF2-4DAB-8C20-FBCBC7EB3895}"/>
              </a:ext>
            </a:extLst>
          </p:cNvPr>
          <p:cNvSpPr/>
          <p:nvPr/>
        </p:nvSpPr>
        <p:spPr>
          <a:xfrm>
            <a:off x="10798502" y="877935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Flowchart: Multidocument 58">
            <a:extLst>
              <a:ext uri="{FF2B5EF4-FFF2-40B4-BE49-F238E27FC236}">
                <a16:creationId xmlns:a16="http://schemas.microsoft.com/office/drawing/2014/main" id="{BD2F8B07-820D-4FB5-86A3-1693C8BE227D}"/>
              </a:ext>
            </a:extLst>
          </p:cNvPr>
          <p:cNvSpPr/>
          <p:nvPr/>
        </p:nvSpPr>
        <p:spPr>
          <a:xfrm>
            <a:off x="8354454" y="877935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Flowchart: Multidocument 59">
            <a:extLst>
              <a:ext uri="{FF2B5EF4-FFF2-40B4-BE49-F238E27FC236}">
                <a16:creationId xmlns:a16="http://schemas.microsoft.com/office/drawing/2014/main" id="{150BD24A-3834-4D59-8CC4-A5C70BEF5289}"/>
              </a:ext>
            </a:extLst>
          </p:cNvPr>
          <p:cNvSpPr/>
          <p:nvPr/>
        </p:nvSpPr>
        <p:spPr>
          <a:xfrm>
            <a:off x="8085185" y="-1025103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77037A-CA94-4B5F-9C10-51F6A94FFEA8}"/>
              </a:ext>
            </a:extLst>
          </p:cNvPr>
          <p:cNvCxnSpPr>
            <a:cxnSpLocks/>
          </p:cNvCxnSpPr>
          <p:nvPr/>
        </p:nvCxnSpPr>
        <p:spPr>
          <a:xfrm flipH="1" flipV="1">
            <a:off x="8695765" y="1310912"/>
            <a:ext cx="2450941" cy="161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586D225-E8FA-45D1-9EBD-0E10FBBDB97B}"/>
              </a:ext>
            </a:extLst>
          </p:cNvPr>
          <p:cNvCxnSpPr>
            <a:stCxn id="36" idx="3"/>
          </p:cNvCxnSpPr>
          <p:nvPr/>
        </p:nvCxnSpPr>
        <p:spPr>
          <a:xfrm flipH="1" flipV="1">
            <a:off x="11014635" y="1272121"/>
            <a:ext cx="340660" cy="16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Flowchart: Multidocument 65">
            <a:extLst>
              <a:ext uri="{FF2B5EF4-FFF2-40B4-BE49-F238E27FC236}">
                <a16:creationId xmlns:a16="http://schemas.microsoft.com/office/drawing/2014/main" id="{9999EE77-99EC-4D04-99B1-213292443CAD}"/>
              </a:ext>
            </a:extLst>
          </p:cNvPr>
          <p:cNvSpPr/>
          <p:nvPr/>
        </p:nvSpPr>
        <p:spPr>
          <a:xfrm>
            <a:off x="7975604" y="877934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Flowchart: Multidocument 66">
            <a:extLst>
              <a:ext uri="{FF2B5EF4-FFF2-40B4-BE49-F238E27FC236}">
                <a16:creationId xmlns:a16="http://schemas.microsoft.com/office/drawing/2014/main" id="{80E397D1-01F8-4A39-A9AB-D10A7BB63E30}"/>
              </a:ext>
            </a:extLst>
          </p:cNvPr>
          <p:cNvSpPr/>
          <p:nvPr/>
        </p:nvSpPr>
        <p:spPr>
          <a:xfrm>
            <a:off x="7606743" y="877933"/>
            <a:ext cx="287524" cy="35541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C9CDA3-27B8-46A6-B29B-B21159604579}"/>
              </a:ext>
            </a:extLst>
          </p:cNvPr>
          <p:cNvCxnSpPr/>
          <p:nvPr/>
        </p:nvCxnSpPr>
        <p:spPr>
          <a:xfrm flipH="1" flipV="1">
            <a:off x="8228947" y="1310912"/>
            <a:ext cx="2569555" cy="164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0551C6-1051-4EDB-AD9C-D9C1AB3BB722}"/>
              </a:ext>
            </a:extLst>
          </p:cNvPr>
          <p:cNvCxnSpPr/>
          <p:nvPr/>
        </p:nvCxnSpPr>
        <p:spPr>
          <a:xfrm flipH="1" flipV="1">
            <a:off x="7894267" y="1310912"/>
            <a:ext cx="2545646" cy="161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Flowchart: Magnetic Disk 71">
            <a:extLst>
              <a:ext uri="{FF2B5EF4-FFF2-40B4-BE49-F238E27FC236}">
                <a16:creationId xmlns:a16="http://schemas.microsoft.com/office/drawing/2014/main" id="{4AAECE5A-B0D1-47C6-98D7-DBC648658041}"/>
              </a:ext>
            </a:extLst>
          </p:cNvPr>
          <p:cNvSpPr/>
          <p:nvPr/>
        </p:nvSpPr>
        <p:spPr>
          <a:xfrm>
            <a:off x="5265274" y="72233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852C79-D23E-4C62-8BE8-59E676009030}"/>
              </a:ext>
            </a:extLst>
          </p:cNvPr>
          <p:cNvCxnSpPr/>
          <p:nvPr/>
        </p:nvCxnSpPr>
        <p:spPr>
          <a:xfrm flipH="1" flipV="1">
            <a:off x="6384778" y="1016680"/>
            <a:ext cx="1005619" cy="1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Shape, arrow&#10;&#10;Description automatically generated">
            <a:extLst>
              <a:ext uri="{FF2B5EF4-FFF2-40B4-BE49-F238E27FC236}">
                <a16:creationId xmlns:a16="http://schemas.microsoft.com/office/drawing/2014/main" id="{BA7B75C5-7D0C-4FB5-9656-D683CD78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932" y="722330"/>
            <a:ext cx="595699" cy="595699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BD875D-D1DD-4B12-B3AA-3637606ADC06}"/>
              </a:ext>
            </a:extLst>
          </p:cNvPr>
          <p:cNvCxnSpPr/>
          <p:nvPr/>
        </p:nvCxnSpPr>
        <p:spPr>
          <a:xfrm flipH="1">
            <a:off x="10118165" y="1016680"/>
            <a:ext cx="46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A4F85D8-E4AA-40D2-B6B0-8D566EE42799}"/>
              </a:ext>
            </a:extLst>
          </p:cNvPr>
          <p:cNvSpPr txBox="1"/>
          <p:nvPr/>
        </p:nvSpPr>
        <p:spPr>
          <a:xfrm>
            <a:off x="6214967" y="314587"/>
            <a:ext cx="1345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/>
              <a:t>Consumer</a:t>
            </a:r>
            <a:r>
              <a:rPr lang="sv-SE" sz="1050" dirty="0"/>
              <a:t> Group: </a:t>
            </a:r>
            <a:r>
              <a:rPr lang="sv-SE" sz="1050" dirty="0" err="1"/>
              <a:t>Sql</a:t>
            </a:r>
            <a:endParaRPr lang="en-SE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3BCDF0-3383-4E78-BD50-B9459CFA4D9A}"/>
              </a:ext>
            </a:extLst>
          </p:cNvPr>
          <p:cNvSpPr txBox="1"/>
          <p:nvPr/>
        </p:nvSpPr>
        <p:spPr>
          <a:xfrm>
            <a:off x="9345588" y="297922"/>
            <a:ext cx="1669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/>
              <a:t>Consumer</a:t>
            </a:r>
            <a:r>
              <a:rPr lang="sv-SE" sz="1050" dirty="0"/>
              <a:t> Group: Power BI</a:t>
            </a:r>
            <a:endParaRPr lang="en-SE" sz="1050" dirty="0"/>
          </a:p>
        </p:txBody>
      </p:sp>
    </p:spTree>
    <p:extLst>
      <p:ext uri="{BB962C8B-B14F-4D97-AF65-F5344CB8AC3E}">
        <p14:creationId xmlns:p14="http://schemas.microsoft.com/office/powerpoint/2010/main" val="38133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83B3CE7FF2334CA214B8C5C78DA7AC" ma:contentTypeVersion="11" ma:contentTypeDescription="Skapa ett nytt dokument." ma:contentTypeScope="" ma:versionID="204e78c930d47063cfea0b80783e8344">
  <xsd:schema xmlns:xsd="http://www.w3.org/2001/XMLSchema" xmlns:xs="http://www.w3.org/2001/XMLSchema" xmlns:p="http://schemas.microsoft.com/office/2006/metadata/properties" xmlns:ns2="0cad6519-712e-4082-afe1-5942659242fb" xmlns:ns3="0c9a0f83-87a9-4846-892d-f9aafc68a268" targetNamespace="http://schemas.microsoft.com/office/2006/metadata/properties" ma:root="true" ma:fieldsID="0f782dcefa965f315a9b624002dc4ccf" ns2:_="" ns3:_="">
    <xsd:import namespace="0cad6519-712e-4082-afe1-5942659242fb"/>
    <xsd:import namespace="0c9a0f83-87a9-4846-892d-f9aafc68a2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d6519-712e-4082-afe1-594265924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ildmarkeringar" ma:readOnly="false" ma:fieldId="{5cf76f15-5ced-4ddc-b409-7134ff3c332f}" ma:taxonomyMulti="true" ma:sspId="b6daebfb-c586-40fe-b45c-5b1d53deaa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a0f83-87a9-4846-892d-f9aafc68a26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6c6f4f8-688a-435b-9a49-de6ae8b83dcb}" ma:internalName="TaxCatchAll" ma:showField="CatchAllData" ma:web="0c9a0f83-87a9-4846-892d-f9aafc68a2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ad6519-712e-4082-afe1-5942659242fb">
      <Terms xmlns="http://schemas.microsoft.com/office/infopath/2007/PartnerControls"/>
    </lcf76f155ced4ddcb4097134ff3c332f>
    <TaxCatchAll xmlns="0c9a0f83-87a9-4846-892d-f9aafc68a268" xsi:nil="true"/>
  </documentManagement>
</p:properties>
</file>

<file path=customXml/itemProps1.xml><?xml version="1.0" encoding="utf-8"?>
<ds:datastoreItem xmlns:ds="http://schemas.openxmlformats.org/officeDocument/2006/customXml" ds:itemID="{9E042851-DE34-4F20-8B54-0AE0DE1CD3CE}"/>
</file>

<file path=customXml/itemProps2.xml><?xml version="1.0" encoding="utf-8"?>
<ds:datastoreItem xmlns:ds="http://schemas.openxmlformats.org/officeDocument/2006/customXml" ds:itemID="{58CB0F0B-0559-4CA2-8231-7A31418F2BEC}"/>
</file>

<file path=customXml/itemProps3.xml><?xml version="1.0" encoding="utf-8"?>
<ds:datastoreItem xmlns:ds="http://schemas.openxmlformats.org/officeDocument/2006/customXml" ds:itemID="{621144CE-51E1-496D-9AA3-5C372CB83B63}"/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Mattin-Lassei</dc:creator>
  <cp:lastModifiedBy>Hans Mattin-Lassei</cp:lastModifiedBy>
  <cp:revision>1</cp:revision>
  <dcterms:created xsi:type="dcterms:W3CDTF">2022-03-08T09:31:13Z</dcterms:created>
  <dcterms:modified xsi:type="dcterms:W3CDTF">2022-03-08T15:05:51Z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0x0101006483B3CE7FF2334CA214B8C5C78DA7AC</vt:lpwstr>
  </property>
</Properties>
</file>