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C5A28-1E71-1969-E377-DFFDF0B50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F331FB-509D-8BBF-FDEF-E3458E4F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DF635-F9E7-EBB0-B0CE-36C895F5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DEE90-7E15-9250-C0BA-5B42BBC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1F9F9-782A-266F-658B-E1119111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5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451B0-6C9E-348C-A69A-8B50B851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C28294-981C-C7A9-99D0-54C1FB5A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CD92B-CB7B-2638-BC2C-F27DB240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67269-414E-911F-F379-D0540B17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63AE4-7A9C-F727-4EC1-F2F560D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6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648B27-42FF-1B05-75B4-68D4109AC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C504F2-AA7A-3806-C790-24D8F229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5AF1F8-F52B-7F87-2D35-04087B1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285FA-01F1-6A96-6147-A13E928F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11E7B-EAEC-8EF8-D84A-B0D201FC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8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28BAD-B15E-3631-0FF6-82529377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B9AF6-9DC1-007A-FCE7-871FD75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4348C-2737-A2C3-A421-4546C844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6D905-DE0E-1A46-CC3C-6329036C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2144C-EE3E-8CDE-7B6B-2383AB1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66953-5792-A2E7-5CE6-B319D51A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3F064-18DE-2201-4687-2F218628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119F9-78A1-3814-52F4-607F697A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751C1-108C-DFA3-4059-CE609462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2F049-46DB-2D4E-F384-4C347EDD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FFDA2-7BF2-9BF5-23A2-74755472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82B86-867E-D3E6-944A-00DF26D25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06EAF6-6588-DAC1-33F0-DDC666404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8EC3A-70DF-0BE2-6A85-E4895921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BEF340-FB6C-3260-A3C3-50D26E8F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118C-07FD-ABA0-D8BB-1337069B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2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A6D98-6068-BF3F-7555-A61C6301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02CA5C-29BB-4852-B61E-F9548C5AB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018F33-8094-39C7-C9EF-2473D7A6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291F58-DEEA-0265-77ED-910031352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13DBC4-C233-1ABB-C41E-7FFBB554B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F7B6A0-B894-645B-5CBE-5C250F1E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D3425-5DAE-C6BF-444E-8FD855BB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8807E2-FC17-73C7-582E-68980056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05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2662E-F370-3ADA-926B-C996A2F7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DDBF-4294-CAD9-7583-0C80365F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5622A2-5C0C-37C9-0FE3-E55D4ED0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0BA03-E1F0-77B7-E116-37C8B5C1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81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145164-D712-ED49-8F1D-AB5CFFD1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86EF3-7FC9-FA9D-C86D-3217B12D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5FB356-00C9-43C7-CCE9-708F9102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7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B8FCD-27DA-620D-4665-5DC1EA0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2BA97-BC13-CF07-04E6-87B05A6D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483FE-528C-338C-58D6-45AA3CF3E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B4E51-51FC-4483-D3BC-4069C28C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C24993-3D2E-16A9-9379-7DD5052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EABEAB-24B7-E8E8-CDE5-C501AA66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4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7B0CE-090D-D464-04FD-E1E669A4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FAB157-FBA6-49E0-16DB-12A22FB07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CF8016-24BA-492B-F8F4-AC88D7647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409CB-3235-6659-E87B-79CDBE22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FD488-B1AC-F681-B5AF-C67518D7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1FA151-48CE-F081-BF7A-694B95E3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6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4CC473-50EF-8249-F9A9-A6F824C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3A728-EA96-F12C-9AE3-31AE14D8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B1225-1A37-2174-4AF6-D818C7891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4A0B0-183A-8745-82B0-6F56137DFA24}" type="datetimeFigureOut">
              <a:rPr lang="de-DE" smtClean="0"/>
              <a:t>26.02.25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3BFAD-EDBF-A083-F9DA-1857F3F1B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32FAFA-1985-7FD4-6FFF-9C97F135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85849-FE7B-3A44-83A1-B6CB00F0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60F045-0DF1-B8FA-DD21-C63974981CA1}"/>
              </a:ext>
            </a:extLst>
          </p:cNvPr>
          <p:cNvSpPr/>
          <p:nvPr/>
        </p:nvSpPr>
        <p:spPr>
          <a:xfrm>
            <a:off x="4257867" y="2302548"/>
            <a:ext cx="880768" cy="8807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BD9C5A-3702-AEC0-0334-CAD1172A9529}"/>
              </a:ext>
            </a:extLst>
          </p:cNvPr>
          <p:cNvSpPr/>
          <p:nvPr/>
        </p:nvSpPr>
        <p:spPr>
          <a:xfrm>
            <a:off x="3850854" y="1033956"/>
            <a:ext cx="814025" cy="814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747FF-285A-2DDE-29BA-8361B11908F9}"/>
              </a:ext>
            </a:extLst>
          </p:cNvPr>
          <p:cNvSpPr/>
          <p:nvPr/>
        </p:nvSpPr>
        <p:spPr>
          <a:xfrm>
            <a:off x="1985533" y="5345294"/>
            <a:ext cx="925962" cy="92596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9493EB-DDD3-FA6A-DAF0-CDF2E1639FDA}"/>
              </a:ext>
            </a:extLst>
          </p:cNvPr>
          <p:cNvSpPr/>
          <p:nvPr/>
        </p:nvSpPr>
        <p:spPr>
          <a:xfrm>
            <a:off x="5301547" y="1781237"/>
            <a:ext cx="388883" cy="3888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303FAF-D8DB-C5FC-026E-7F89E2F80CE0}"/>
              </a:ext>
            </a:extLst>
          </p:cNvPr>
          <p:cNvSpPr/>
          <p:nvPr/>
        </p:nvSpPr>
        <p:spPr>
          <a:xfrm>
            <a:off x="3561292" y="3827600"/>
            <a:ext cx="1103587" cy="11035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2437A-8026-5F9F-1398-5380774F8A20}"/>
              </a:ext>
            </a:extLst>
          </p:cNvPr>
          <p:cNvSpPr/>
          <p:nvPr/>
        </p:nvSpPr>
        <p:spPr>
          <a:xfrm>
            <a:off x="2685521" y="2170120"/>
            <a:ext cx="1103587" cy="11035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E1FF9D-CF80-A9E9-A7E7-89EE784249D3}"/>
              </a:ext>
            </a:extLst>
          </p:cNvPr>
          <p:cNvSpPr/>
          <p:nvPr/>
        </p:nvSpPr>
        <p:spPr>
          <a:xfrm>
            <a:off x="980744" y="3326257"/>
            <a:ext cx="874462" cy="87446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F36FB9-DB5D-9062-D73D-F5B83E159F3B}"/>
              </a:ext>
            </a:extLst>
          </p:cNvPr>
          <p:cNvSpPr/>
          <p:nvPr/>
        </p:nvSpPr>
        <p:spPr>
          <a:xfrm>
            <a:off x="1548302" y="1365553"/>
            <a:ext cx="684749" cy="684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D31760-FA85-005A-A6F8-2BA23DFD6982}"/>
              </a:ext>
            </a:extLst>
          </p:cNvPr>
          <p:cNvSpPr/>
          <p:nvPr/>
        </p:nvSpPr>
        <p:spPr>
          <a:xfrm>
            <a:off x="2454162" y="1033956"/>
            <a:ext cx="814025" cy="814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AFDAFE-2189-79E6-1226-ADD4AA1E9847}"/>
              </a:ext>
            </a:extLst>
          </p:cNvPr>
          <p:cNvSpPr/>
          <p:nvPr/>
        </p:nvSpPr>
        <p:spPr>
          <a:xfrm>
            <a:off x="456275" y="4587495"/>
            <a:ext cx="874462" cy="87446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7F1406-4E16-6CCC-1515-E9F5D6FD64EC}"/>
              </a:ext>
            </a:extLst>
          </p:cNvPr>
          <p:cNvSpPr/>
          <p:nvPr/>
        </p:nvSpPr>
        <p:spPr>
          <a:xfrm>
            <a:off x="1598220" y="4430364"/>
            <a:ext cx="314262" cy="3142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847120-A194-0BFB-73A1-7B022B8F63E0}"/>
              </a:ext>
            </a:extLst>
          </p:cNvPr>
          <p:cNvSpPr/>
          <p:nvPr/>
        </p:nvSpPr>
        <p:spPr>
          <a:xfrm>
            <a:off x="1071649" y="2170120"/>
            <a:ext cx="874463" cy="8744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47010-6553-94B5-9801-BD4BA83C26B2}"/>
              </a:ext>
            </a:extLst>
          </p:cNvPr>
          <p:cNvSpPr/>
          <p:nvPr/>
        </p:nvSpPr>
        <p:spPr>
          <a:xfrm>
            <a:off x="2227798" y="3208540"/>
            <a:ext cx="429345" cy="4293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FEF040-1F80-6472-2645-626ABA580BEE}"/>
              </a:ext>
            </a:extLst>
          </p:cNvPr>
          <p:cNvSpPr txBox="1"/>
          <p:nvPr/>
        </p:nvSpPr>
        <p:spPr>
          <a:xfrm>
            <a:off x="1985533" y="130412"/>
            <a:ext cx="2483136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Klasse 0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64928A6-616B-8985-DF8E-8CB9141EF57A}"/>
              </a:ext>
            </a:extLst>
          </p:cNvPr>
          <p:cNvSpPr/>
          <p:nvPr/>
        </p:nvSpPr>
        <p:spPr>
          <a:xfrm>
            <a:off x="7866071" y="1365553"/>
            <a:ext cx="880769" cy="880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4AB8C98-AB82-38C9-06CE-4844E75D6996}"/>
              </a:ext>
            </a:extLst>
          </p:cNvPr>
          <p:cNvSpPr/>
          <p:nvPr/>
        </p:nvSpPr>
        <p:spPr>
          <a:xfrm>
            <a:off x="6875995" y="2266814"/>
            <a:ext cx="813828" cy="81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30A926C-C060-484E-471F-13FB7D1D03A5}"/>
              </a:ext>
            </a:extLst>
          </p:cNvPr>
          <p:cNvSpPr/>
          <p:nvPr/>
        </p:nvSpPr>
        <p:spPr>
          <a:xfrm>
            <a:off x="6241172" y="3637885"/>
            <a:ext cx="449322" cy="449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36AF58-B998-2EBB-E295-5C2AC47E1A31}"/>
              </a:ext>
            </a:extLst>
          </p:cNvPr>
          <p:cNvSpPr/>
          <p:nvPr/>
        </p:nvSpPr>
        <p:spPr>
          <a:xfrm>
            <a:off x="7300088" y="3367559"/>
            <a:ext cx="875507" cy="875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9428C85-8CCE-EC3F-77B4-C6B873144845}"/>
              </a:ext>
            </a:extLst>
          </p:cNvPr>
          <p:cNvSpPr/>
          <p:nvPr/>
        </p:nvSpPr>
        <p:spPr>
          <a:xfrm>
            <a:off x="8578142" y="2691434"/>
            <a:ext cx="746236" cy="746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5BF621F-F4E5-2541-6F0C-928439CEEEDA}"/>
              </a:ext>
            </a:extLst>
          </p:cNvPr>
          <p:cNvSpPr/>
          <p:nvPr/>
        </p:nvSpPr>
        <p:spPr>
          <a:xfrm>
            <a:off x="5500717" y="4690501"/>
            <a:ext cx="834322" cy="83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784144C-9BCA-F2F9-6626-60E2FC078EA9}"/>
              </a:ext>
            </a:extLst>
          </p:cNvPr>
          <p:cNvSpPr/>
          <p:nvPr/>
        </p:nvSpPr>
        <p:spPr>
          <a:xfrm>
            <a:off x="7689823" y="4690501"/>
            <a:ext cx="794255" cy="794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7D6AB90-374A-7C1D-DE07-A2A1281AF085}"/>
              </a:ext>
            </a:extLst>
          </p:cNvPr>
          <p:cNvSpPr/>
          <p:nvPr/>
        </p:nvSpPr>
        <p:spPr>
          <a:xfrm>
            <a:off x="9102218" y="1046566"/>
            <a:ext cx="624315" cy="62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FEBDAD3-BC11-CEAB-27B7-6BE12C636340}"/>
              </a:ext>
            </a:extLst>
          </p:cNvPr>
          <p:cNvSpPr/>
          <p:nvPr/>
        </p:nvSpPr>
        <p:spPr>
          <a:xfrm>
            <a:off x="8896216" y="4492905"/>
            <a:ext cx="452666" cy="452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71852FB-9AAC-0F30-791B-4CFC1F7B82D3}"/>
              </a:ext>
            </a:extLst>
          </p:cNvPr>
          <p:cNvSpPr/>
          <p:nvPr/>
        </p:nvSpPr>
        <p:spPr>
          <a:xfrm>
            <a:off x="10087958" y="1737256"/>
            <a:ext cx="624315" cy="62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C6230E0-BEFB-C4F2-B278-B797228AAC92}"/>
              </a:ext>
            </a:extLst>
          </p:cNvPr>
          <p:cNvSpPr/>
          <p:nvPr/>
        </p:nvSpPr>
        <p:spPr>
          <a:xfrm>
            <a:off x="6602463" y="5496117"/>
            <a:ext cx="624315" cy="62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22A594B-4DC3-A194-F01B-1F4123D17CE3}"/>
              </a:ext>
            </a:extLst>
          </p:cNvPr>
          <p:cNvSpPr/>
          <p:nvPr/>
        </p:nvSpPr>
        <p:spPr>
          <a:xfrm>
            <a:off x="5029326" y="3605834"/>
            <a:ext cx="624315" cy="62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43657B5-9409-8BD4-9F74-4A9EF94DB38D}"/>
              </a:ext>
            </a:extLst>
          </p:cNvPr>
          <p:cNvSpPr/>
          <p:nvPr/>
        </p:nvSpPr>
        <p:spPr>
          <a:xfrm>
            <a:off x="7220864" y="931565"/>
            <a:ext cx="448797" cy="4487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52EA73C-F483-3478-8E28-6267A426FE40}"/>
              </a:ext>
            </a:extLst>
          </p:cNvPr>
          <p:cNvSpPr/>
          <p:nvPr/>
        </p:nvSpPr>
        <p:spPr>
          <a:xfrm>
            <a:off x="8171920" y="5881849"/>
            <a:ext cx="624315" cy="62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3F5498E-13C0-381C-E65A-BB39D0E7D039}"/>
              </a:ext>
            </a:extLst>
          </p:cNvPr>
          <p:cNvSpPr/>
          <p:nvPr/>
        </p:nvSpPr>
        <p:spPr>
          <a:xfrm>
            <a:off x="4164063" y="5461956"/>
            <a:ext cx="624315" cy="62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E13432-30B5-17DE-0FC7-F19DF509CB20}"/>
              </a:ext>
            </a:extLst>
          </p:cNvPr>
          <p:cNvSpPr/>
          <p:nvPr/>
        </p:nvSpPr>
        <p:spPr>
          <a:xfrm>
            <a:off x="9640740" y="3139174"/>
            <a:ext cx="948035" cy="94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11C160C-14F8-E1BF-57D9-319174C7E4B3}"/>
              </a:ext>
            </a:extLst>
          </p:cNvPr>
          <p:cNvSpPr/>
          <p:nvPr/>
        </p:nvSpPr>
        <p:spPr>
          <a:xfrm>
            <a:off x="5243278" y="5808273"/>
            <a:ext cx="624315" cy="62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2F207A-B8F3-519C-F8B5-AE135A0EAFD9}"/>
              </a:ext>
            </a:extLst>
          </p:cNvPr>
          <p:cNvSpPr/>
          <p:nvPr/>
        </p:nvSpPr>
        <p:spPr>
          <a:xfrm>
            <a:off x="5984718" y="1168645"/>
            <a:ext cx="880768" cy="8807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02522B7-2903-F87E-13FC-007DF0594B9C}"/>
              </a:ext>
            </a:extLst>
          </p:cNvPr>
          <p:cNvCxnSpPr/>
          <p:nvPr/>
        </p:nvCxnSpPr>
        <p:spPr>
          <a:xfrm flipV="1">
            <a:off x="2847252" y="239636"/>
            <a:ext cx="5098569" cy="61926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013F5EC-B145-A35B-87FD-040D4D083BD7}"/>
              </a:ext>
            </a:extLst>
          </p:cNvPr>
          <p:cNvSpPr/>
          <p:nvPr/>
        </p:nvSpPr>
        <p:spPr>
          <a:xfrm>
            <a:off x="2591977" y="3979476"/>
            <a:ext cx="429345" cy="4293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33CFBE-80B4-2795-E1A2-E811B8B0844D}"/>
              </a:ext>
            </a:extLst>
          </p:cNvPr>
          <p:cNvSpPr/>
          <p:nvPr/>
        </p:nvSpPr>
        <p:spPr>
          <a:xfrm>
            <a:off x="5126091" y="819283"/>
            <a:ext cx="429345" cy="4293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2144B71-2937-2B01-D5EC-390979CCB206}"/>
              </a:ext>
            </a:extLst>
          </p:cNvPr>
          <p:cNvSpPr txBox="1"/>
          <p:nvPr/>
        </p:nvSpPr>
        <p:spPr>
          <a:xfrm>
            <a:off x="8444796" y="130411"/>
            <a:ext cx="2483136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Klasse 1</a:t>
            </a:r>
          </a:p>
        </p:txBody>
      </p:sp>
      <p:cxnSp>
        <p:nvCxnSpPr>
          <p:cNvPr id="56" name="Gewinkelte Verbindung 55">
            <a:extLst>
              <a:ext uri="{FF2B5EF4-FFF2-40B4-BE49-F238E27FC236}">
                <a16:creationId xmlns:a16="http://schemas.microsoft.com/office/drawing/2014/main" id="{7ECFF853-6044-B374-4591-D67FD0A2374A}"/>
              </a:ext>
            </a:extLst>
          </p:cNvPr>
          <p:cNvCxnSpPr>
            <a:cxnSpLocks/>
          </p:cNvCxnSpPr>
          <p:nvPr/>
        </p:nvCxnSpPr>
        <p:spPr>
          <a:xfrm rot="10800000">
            <a:off x="233330" y="97484"/>
            <a:ext cx="11584504" cy="6555653"/>
          </a:xfrm>
          <a:prstGeom prst="bentConnector3">
            <a:avLst>
              <a:gd name="adj1" fmla="val 100027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78E73109-929E-5491-9AE0-CCFE1ED18199}"/>
              </a:ext>
            </a:extLst>
          </p:cNvPr>
          <p:cNvSpPr txBox="1"/>
          <p:nvPr/>
        </p:nvSpPr>
        <p:spPr>
          <a:xfrm>
            <a:off x="336457" y="-131199"/>
            <a:ext cx="239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y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93B6705-ABEF-1A64-A9E1-0D651E981AD7}"/>
              </a:ext>
            </a:extLst>
          </p:cNvPr>
          <p:cNvSpPr txBox="1"/>
          <p:nvPr/>
        </p:nvSpPr>
        <p:spPr>
          <a:xfrm>
            <a:off x="11811066" y="6194005"/>
            <a:ext cx="239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505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Braig</dc:creator>
  <cp:lastModifiedBy>Andreas Braig</cp:lastModifiedBy>
  <cp:revision>1</cp:revision>
  <dcterms:created xsi:type="dcterms:W3CDTF">2025-02-26T20:18:40Z</dcterms:created>
  <dcterms:modified xsi:type="dcterms:W3CDTF">2025-02-26T20:20:17Z</dcterms:modified>
</cp:coreProperties>
</file>