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ica" initials="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355" autoAdjust="0"/>
  </p:normalViewPr>
  <p:slideViewPr>
    <p:cSldViewPr snapToGrid="0">
      <p:cViewPr>
        <p:scale>
          <a:sx n="81" d="100"/>
          <a:sy n="81" d="100"/>
        </p:scale>
        <p:origin x="-672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29" Type="http://schemas.microsoft.com/office/2015/10/relationships/revisionInfo" Target="revisionInfo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1195E-0829-41A5-BF61-978FCDE1B2D9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3B783-5493-4BFD-9FA1-D9FAED7F2A0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01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3B783-5493-4BFD-9FA1-D9FAED7F2A04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051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Click to edit Master subtitle style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797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760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25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000" cy="689399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533117"/>
            <a:ext cx="10515600" cy="1157571"/>
          </a:xfrm>
        </p:spPr>
        <p:txBody>
          <a:bodyPr/>
          <a:lstStyle>
            <a:lvl1pPr>
              <a:defRPr b="1">
                <a:latin typeface="Calibri"/>
                <a:cs typeface="Calibri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7715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000" cy="689399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071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85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779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124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807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495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145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004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74" y="4288232"/>
            <a:ext cx="4762500" cy="18097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i="1" dirty="0" smtClean="0"/>
              <a:t>En algoritm är en instruktion som löser ett problem eller uppgift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71330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i="1" dirty="0" smtClean="0"/>
              <a:t>En algoritm är en instruktion som löser ett problem eller uppgift</a:t>
            </a:r>
          </a:p>
          <a:p>
            <a:pPr marL="0" indent="0">
              <a:buNone/>
            </a:pPr>
            <a:endParaRPr lang="sv-SE" i="1" dirty="0"/>
          </a:p>
          <a:p>
            <a:pPr marL="0" indent="0">
              <a:buNone/>
            </a:pPr>
            <a:r>
              <a:rPr lang="sv-SE" smtClean="0"/>
              <a:t>Det är viktigt </a:t>
            </a:r>
            <a:r>
              <a:rPr lang="sv-SE" dirty="0"/>
              <a:t>att algoritmen </a:t>
            </a:r>
            <a:r>
              <a:rPr lang="sv-SE" dirty="0" smtClean="0"/>
              <a:t>är</a:t>
            </a:r>
            <a:endParaRPr lang="sv-SE" dirty="0"/>
          </a:p>
          <a:p>
            <a:r>
              <a:rPr lang="sv-SE" dirty="0" smtClean="0"/>
              <a:t>Exakt</a:t>
            </a:r>
            <a:endParaRPr lang="sv-SE" dirty="0"/>
          </a:p>
          <a:p>
            <a:r>
              <a:rPr lang="sv-SE" dirty="0" smtClean="0"/>
              <a:t>Fullständig</a:t>
            </a:r>
            <a:endParaRPr lang="sv-SE" dirty="0"/>
          </a:p>
          <a:p>
            <a:r>
              <a:rPr lang="sv-SE" dirty="0" smtClean="0"/>
              <a:t>I </a:t>
            </a:r>
            <a:r>
              <a:rPr lang="sv-SE" dirty="0"/>
              <a:t>rätt ordning</a:t>
            </a:r>
          </a:p>
        </p:txBody>
      </p:sp>
    </p:spTree>
    <p:extLst>
      <p:ext uri="{BB962C8B-B14F-4D97-AF65-F5344CB8AC3E}">
        <p14:creationId xmlns:p14="http://schemas.microsoft.com/office/powerpoint/2010/main" val="2284214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ALGORITM – VARDAGSEXEMPEL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Laga pannkakor</a:t>
            </a:r>
          </a:p>
          <a:p>
            <a:r>
              <a:rPr lang="sv-SE" dirty="0" smtClean="0"/>
              <a:t>Algoritm: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 smtClean="0"/>
              <a:t>Blanda ägg, mjölk och mjölk i en bunke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 smtClean="0"/>
              <a:t>Stek pannkakorna tills de är gyllenbruna</a:t>
            </a:r>
            <a:endParaRPr lang="sv-SE" dirty="0"/>
          </a:p>
        </p:txBody>
      </p:sp>
      <p:pic>
        <p:nvPicPr>
          <p:cNvPr id="5" name="Picture 4" descr="Screen Shot 2018-02-07 at 14.47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568" y="3857256"/>
            <a:ext cx="4535362" cy="203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ALGORITM – VARDAGSEXEMPEL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Åka till skolan på morgonen</a:t>
            </a:r>
          </a:p>
          <a:p>
            <a:r>
              <a:rPr lang="sv-SE" dirty="0" smtClean="0"/>
              <a:t>Algoritm: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 smtClean="0"/>
              <a:t>Gå upp ur sängen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 smtClean="0"/>
              <a:t>Ät frukost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 smtClean="0"/>
              <a:t>Hoppa på skolbussen</a:t>
            </a:r>
            <a:endParaRPr lang="sv-SE" dirty="0"/>
          </a:p>
        </p:txBody>
      </p:sp>
      <p:pic>
        <p:nvPicPr>
          <p:cNvPr id="4" name="Picture 3" descr="Screen Shot 2018-02-07 at 14.49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170" y="2694882"/>
            <a:ext cx="6675568" cy="25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0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odcentr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kodcentrum.potx</Template>
  <TotalTime>19279</TotalTime>
  <Words>80</Words>
  <Application>Microsoft Macintosh PowerPoint</Application>
  <PresentationFormat>Custom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kodcentrum</vt:lpstr>
      <vt:lpstr>ALGORITM</vt:lpstr>
      <vt:lpstr>ALGORITM</vt:lpstr>
      <vt:lpstr>ALGORITM</vt:lpstr>
      <vt:lpstr>ALGORITM – VARDAGSEXEMPEL 1</vt:lpstr>
      <vt:lpstr>ALGORITM – VARDAGSEXEMPEL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Emelie Dahlström</dc:creator>
  <cp:lastModifiedBy>Genheden S.</cp:lastModifiedBy>
  <cp:revision>197</cp:revision>
  <dcterms:created xsi:type="dcterms:W3CDTF">2016-03-07T14:07:34Z</dcterms:created>
  <dcterms:modified xsi:type="dcterms:W3CDTF">2018-02-07T14:57:27Z</dcterms:modified>
</cp:coreProperties>
</file>