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ca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55" autoAdjust="0"/>
  </p:normalViewPr>
  <p:slideViewPr>
    <p:cSldViewPr snapToGrid="0">
      <p:cViewPr>
        <p:scale>
          <a:sx n="81" d="100"/>
          <a:sy n="81" d="100"/>
        </p:scale>
        <p:origin x="-656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29" Type="http://schemas.microsoft.com/office/2015/10/relationships/revisionInfo" Target="revisionInfo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1195E-0829-41A5-BF61-978FCDE1B2D9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3B783-5493-4BFD-9FA1-D9FAED7F2A0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01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3B783-5493-4BFD-9FA1-D9FAED7F2A04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051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797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760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25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000" cy="689399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533117"/>
            <a:ext cx="10515600" cy="1157571"/>
          </a:xfrm>
        </p:spPr>
        <p:txBody>
          <a:bodyPr/>
          <a:lstStyle>
            <a:lvl1pPr>
              <a:defRPr b="1">
                <a:latin typeface="Calibri"/>
                <a:cs typeface="Calibri"/>
              </a:defRPr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7715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000" cy="689399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071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85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779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124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07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495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145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FEED-949A-4145-A3FD-B12486DC100F}" type="datetimeFigureOut">
              <a:rPr lang="sv-SE" smtClean="0"/>
              <a:t>07/02/18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B2752-2CF9-43D3-897D-105DF7C791B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004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374" y="4288232"/>
            <a:ext cx="4762500" cy="18097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6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i="1" dirty="0" err="1"/>
              <a:t>Debugging</a:t>
            </a:r>
            <a:r>
              <a:rPr lang="sv-SE" i="1" dirty="0"/>
              <a:t> är att felsöka och åtgärda fel i ett program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49668" y="78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0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i="1" dirty="0" err="1"/>
              <a:t>Debugging</a:t>
            </a:r>
            <a:r>
              <a:rPr lang="sv-SE" i="1" dirty="0"/>
              <a:t> är att felsöka och åtgärda fel i ett </a:t>
            </a:r>
            <a:r>
              <a:rPr lang="sv-SE" i="1" dirty="0" smtClean="0"/>
              <a:t>program</a:t>
            </a:r>
          </a:p>
          <a:p>
            <a:pPr marL="0" indent="0">
              <a:buNone/>
            </a:pPr>
            <a:endParaRPr lang="sv-SE" i="1" dirty="0"/>
          </a:p>
          <a:p>
            <a:r>
              <a:rPr lang="sv-SE" dirty="0" smtClean="0"/>
              <a:t>Ett fel i koden kallas </a:t>
            </a:r>
            <a:r>
              <a:rPr lang="sv-SE" b="1" dirty="0" smtClean="0"/>
              <a:t>bug</a:t>
            </a:r>
            <a:endParaRPr lang="sv-SE" dirty="0" smtClean="0"/>
          </a:p>
          <a:p>
            <a:r>
              <a:rPr lang="sv-SE" dirty="0" smtClean="0"/>
              <a:t>Det är i princip omöjligt att skriva felfri kod</a:t>
            </a:r>
          </a:p>
          <a:p>
            <a:r>
              <a:rPr lang="sv-SE" dirty="0" smtClean="0"/>
              <a:t>Därför behöver du kunna felsöka och hitta felen i koden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28421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– VARDAGSEXEMPEL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Laga pannkakor</a:t>
            </a:r>
          </a:p>
          <a:p>
            <a:r>
              <a:rPr lang="sv-SE" dirty="0" smtClean="0"/>
              <a:t>Pannkakorna faller isär – något är fel!</a:t>
            </a:r>
          </a:p>
          <a:p>
            <a:pPr marL="0" indent="0">
              <a:buNone/>
            </a:pPr>
            <a:endParaRPr lang="sv-SE" dirty="0" smtClean="0"/>
          </a:p>
          <a:p>
            <a:r>
              <a:rPr lang="sv-SE" smtClean="0"/>
              <a:t>Hade </a:t>
            </a:r>
            <a:r>
              <a:rPr lang="sv-SE" dirty="0"/>
              <a:t>du i tillräckligt många ägg? </a:t>
            </a:r>
            <a:endParaRPr lang="sv-SE" dirty="0" smtClean="0"/>
          </a:p>
          <a:p>
            <a:r>
              <a:rPr lang="sv-SE" dirty="0" smtClean="0"/>
              <a:t>Hade </a:t>
            </a:r>
            <a:r>
              <a:rPr lang="sv-SE" dirty="0"/>
              <a:t>du i för mycket mjölk? </a:t>
            </a:r>
            <a:endParaRPr lang="sv-SE" dirty="0" smtClean="0"/>
          </a:p>
          <a:p>
            <a:r>
              <a:rPr lang="sv-SE" dirty="0" smtClean="0"/>
              <a:t>Kanske </a:t>
            </a:r>
            <a:r>
              <a:rPr lang="sv-SE" dirty="0"/>
              <a:t>har du sett fel i </a:t>
            </a:r>
            <a:r>
              <a:rPr lang="sv-SE" dirty="0" smtClean="0"/>
              <a:t>receptet?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b="1" dirty="0" smtClean="0"/>
              <a:t>Du måste </a:t>
            </a:r>
            <a:r>
              <a:rPr lang="sv-SE" b="1" dirty="0" err="1" smtClean="0"/>
              <a:t>debugga</a:t>
            </a:r>
            <a:r>
              <a:rPr lang="sv-SE" b="1" dirty="0" smtClean="0"/>
              <a:t> din algoritm innan du kan få fina pannkakor!</a:t>
            </a:r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254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– VARDAGSEXEMPEL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Åka till skolan</a:t>
            </a:r>
          </a:p>
          <a:p>
            <a:r>
              <a:rPr lang="sv-SE" dirty="0" smtClean="0"/>
              <a:t>Du kommer försent varje dag – du måste </a:t>
            </a:r>
            <a:r>
              <a:rPr lang="sv-SE" i="1" dirty="0" smtClean="0"/>
              <a:t>analysera </a:t>
            </a:r>
            <a:r>
              <a:rPr lang="sv-SE" dirty="0" smtClean="0"/>
              <a:t>din algoritm</a:t>
            </a:r>
            <a:endParaRPr lang="sv-SE" dirty="0"/>
          </a:p>
          <a:p>
            <a:r>
              <a:rPr lang="sv-SE" dirty="0" smtClean="0"/>
              <a:t>Vad </a:t>
            </a:r>
            <a:r>
              <a:rPr lang="sv-SE" dirty="0"/>
              <a:t>ska du </a:t>
            </a:r>
            <a:r>
              <a:rPr lang="sv-SE" dirty="0" smtClean="0"/>
              <a:t>åtgärda? </a:t>
            </a:r>
          </a:p>
          <a:p>
            <a:endParaRPr lang="sv-SE" dirty="0"/>
          </a:p>
          <a:p>
            <a:r>
              <a:rPr lang="sv-SE" dirty="0" smtClean="0"/>
              <a:t> </a:t>
            </a:r>
            <a:r>
              <a:rPr lang="sv-SE" dirty="0"/>
              <a:t>Ska du helt enkelt gå upp fem minuter tidigare? </a:t>
            </a:r>
            <a:endParaRPr lang="sv-SE" dirty="0" smtClean="0"/>
          </a:p>
          <a:p>
            <a:r>
              <a:rPr lang="sv-SE" dirty="0" smtClean="0"/>
              <a:t>Ska </a:t>
            </a:r>
            <a:r>
              <a:rPr lang="sv-SE" dirty="0"/>
              <a:t>du inte sitta och slöa vid köksbordet? </a:t>
            </a:r>
            <a:endParaRPr lang="sv-SE" dirty="0" smtClean="0"/>
          </a:p>
          <a:p>
            <a:r>
              <a:rPr lang="sv-SE" dirty="0" smtClean="0"/>
              <a:t>Ska </a:t>
            </a:r>
            <a:r>
              <a:rPr lang="sv-SE" dirty="0"/>
              <a:t>du ta en tidigare buss?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24210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odcentr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kodcentrum.potx</Template>
  <TotalTime>19314</TotalTime>
  <Words>147</Words>
  <Application>Microsoft Macintosh PowerPoint</Application>
  <PresentationFormat>Custom</PresentationFormat>
  <Paragraphs>27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kodcentrum</vt:lpstr>
      <vt:lpstr>DEBUGGING</vt:lpstr>
      <vt:lpstr>DEBUGGING</vt:lpstr>
      <vt:lpstr>DEBUGGING</vt:lpstr>
      <vt:lpstr>DEBUGGING – VARDAGSEXEMPEL 1</vt:lpstr>
      <vt:lpstr>DEBUGGING – VARDAGSEXEMPEL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Emelie Dahlström</dc:creator>
  <cp:lastModifiedBy>Genheden S.</cp:lastModifiedBy>
  <cp:revision>213</cp:revision>
  <dcterms:created xsi:type="dcterms:W3CDTF">2016-03-07T14:07:34Z</dcterms:created>
  <dcterms:modified xsi:type="dcterms:W3CDTF">2018-02-07T14:58:16Z</dcterms:modified>
</cp:coreProperties>
</file>