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sica" initials="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355" autoAdjust="0"/>
  </p:normalViewPr>
  <p:slideViewPr>
    <p:cSldViewPr snapToGrid="0">
      <p:cViewPr>
        <p:scale>
          <a:sx n="81" d="100"/>
          <a:sy n="81" d="100"/>
        </p:scale>
        <p:origin x="-27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29" Type="http://schemas.microsoft.com/office/2015/10/relationships/revisionInfo" Target="revisionInfo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1195E-0829-41A5-BF61-978FCDE1B2D9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3B783-5493-4BFD-9FA1-D9FAED7F2A0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01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3B783-5493-4BFD-9FA1-D9FAED7F2A04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051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Click to edit Master subtitle style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797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760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25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000" cy="689399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533117"/>
            <a:ext cx="10515600" cy="1157571"/>
          </a:xfrm>
        </p:spPr>
        <p:txBody>
          <a:bodyPr/>
          <a:lstStyle>
            <a:lvl1pPr>
              <a:defRPr b="1">
                <a:latin typeface="Calibri"/>
                <a:cs typeface="Calibri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7715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000" cy="689399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071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85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779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124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807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495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145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0004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374" y="4288232"/>
            <a:ext cx="4762500" cy="18097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6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i="1" dirty="0" err="1"/>
              <a:t>Hacking</a:t>
            </a:r>
            <a:r>
              <a:rPr lang="sv-SE" i="1" dirty="0"/>
              <a:t> handlar om att använda ett program på ett annat sätt än vad det var tänkt för, en hackare är en person som utforskar program och utökar dess användningsområde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49668" y="78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05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i="1" dirty="0" err="1"/>
              <a:t>Hacking</a:t>
            </a:r>
            <a:r>
              <a:rPr lang="sv-SE" i="1" dirty="0"/>
              <a:t> handlar om att använda ett program på ett annat sätt än vad det var tänkt för, en hackare är en person som utforskar program och utökar dess användningsområde</a:t>
            </a:r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sv-SE" dirty="0" err="1" smtClean="0"/>
              <a:t>Hacking</a:t>
            </a:r>
            <a:r>
              <a:rPr lang="sv-SE" dirty="0" smtClean="0"/>
              <a:t> är</a:t>
            </a:r>
          </a:p>
          <a:p>
            <a:pPr lvl="1"/>
            <a:r>
              <a:rPr lang="sv-SE" dirty="0"/>
              <a:t>Ett sätt att tänja gränserna på program och </a:t>
            </a:r>
            <a:r>
              <a:rPr lang="sv-SE" dirty="0" smtClean="0"/>
              <a:t>spel</a:t>
            </a:r>
          </a:p>
          <a:p>
            <a:pPr lvl="1"/>
            <a:r>
              <a:rPr lang="sv-SE" dirty="0" smtClean="0"/>
              <a:t>En kreativ och utforskande syssla</a:t>
            </a:r>
          </a:p>
          <a:p>
            <a:pPr lvl="1"/>
            <a:r>
              <a:rPr lang="sv-SE" dirty="0" smtClean="0"/>
              <a:t>Det finns etiska regler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84214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HACKING – VARDAGSEXEMPEL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Laga pannkakor</a:t>
            </a:r>
          </a:p>
          <a:p>
            <a:r>
              <a:rPr lang="sv-SE" dirty="0" smtClean="0"/>
              <a:t>Du är </a:t>
            </a:r>
            <a:r>
              <a:rPr lang="sv-SE" dirty="0" err="1" smtClean="0"/>
              <a:t>superhungrig</a:t>
            </a:r>
            <a:r>
              <a:rPr lang="sv-SE" dirty="0" smtClean="0"/>
              <a:t> och det tar minst 5 min att steka en pannkaka – det kommer ta jättelång tid att bli klar</a:t>
            </a:r>
            <a:r>
              <a:rPr lang="sv-SE" dirty="0" smtClean="0"/>
              <a:t>!</a:t>
            </a:r>
          </a:p>
          <a:p>
            <a:pPr marL="0" indent="0">
              <a:buNone/>
            </a:pPr>
            <a:endParaRPr lang="sv-SE" dirty="0" smtClean="0"/>
          </a:p>
          <a:p>
            <a:r>
              <a:rPr lang="sv-SE" dirty="0" smtClean="0"/>
              <a:t>Du hackar algoritmen</a:t>
            </a:r>
          </a:p>
          <a:p>
            <a:pPr lvl="1"/>
            <a:r>
              <a:rPr lang="sv-SE" dirty="0" smtClean="0"/>
              <a:t>Tar fram alla pannor och kastruller du hittar</a:t>
            </a:r>
          </a:p>
          <a:p>
            <a:pPr lvl="1"/>
            <a:r>
              <a:rPr lang="sv-SE" dirty="0" smtClean="0"/>
              <a:t>Steker fyra pannkakor åt gången</a:t>
            </a:r>
          </a:p>
          <a:p>
            <a:pPr lvl="1"/>
            <a:r>
              <a:rPr lang="sv-SE" dirty="0" smtClean="0"/>
              <a:t>Du blir klar fortare</a:t>
            </a:r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2545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HACKING – VARDAGSEXEMPEL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Åka </a:t>
            </a:r>
            <a:r>
              <a:rPr lang="sv-SE" dirty="0" smtClean="0"/>
              <a:t>till skolan på morgonen</a:t>
            </a:r>
            <a:endParaRPr lang="sv-SE" dirty="0" smtClean="0"/>
          </a:p>
          <a:p>
            <a:r>
              <a:rPr lang="sv-SE" dirty="0" smtClean="0"/>
              <a:t>Skolbussen är sen och du riskerar att bli sen till första </a:t>
            </a:r>
            <a:r>
              <a:rPr lang="sv-SE" dirty="0" smtClean="0"/>
              <a:t>lektionen</a:t>
            </a:r>
          </a:p>
          <a:p>
            <a:pPr marL="0" indent="0">
              <a:buNone/>
            </a:pPr>
            <a:endParaRPr lang="sv-SE" dirty="0" smtClean="0"/>
          </a:p>
          <a:p>
            <a:r>
              <a:rPr lang="sv-SE" dirty="0" smtClean="0"/>
              <a:t>Du genar över fotbollsplanen och sparar 5 minuter</a:t>
            </a:r>
          </a:p>
          <a:p>
            <a:r>
              <a:rPr lang="sv-SE" dirty="0" smtClean="0"/>
              <a:t>Här </a:t>
            </a:r>
            <a:r>
              <a:rPr lang="sv-SE" i="1" dirty="0" smtClean="0"/>
              <a:t>hackar</a:t>
            </a:r>
            <a:r>
              <a:rPr lang="sv-SE" dirty="0" smtClean="0"/>
              <a:t> du fotbollsplanen – använder den på ett sätt som den inte vara tänkt att användas till 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42106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odcentr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kodcentrum.potx</Template>
  <TotalTime>19309</TotalTime>
  <Words>180</Words>
  <Application>Microsoft Macintosh PowerPoint</Application>
  <PresentationFormat>Custom</PresentationFormat>
  <Paragraphs>26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kodcentrum</vt:lpstr>
      <vt:lpstr>HACKING</vt:lpstr>
      <vt:lpstr>HACKING</vt:lpstr>
      <vt:lpstr>HACKING</vt:lpstr>
      <vt:lpstr>HACKING – VARDAGSEXEMPEL 1</vt:lpstr>
      <vt:lpstr>HACKING – VARDAGSEXEMPEL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Emelie Dahlström</dc:creator>
  <cp:lastModifiedBy>Genheden S.</cp:lastModifiedBy>
  <cp:revision>212</cp:revision>
  <dcterms:created xsi:type="dcterms:W3CDTF">2016-03-07T14:07:34Z</dcterms:created>
  <dcterms:modified xsi:type="dcterms:W3CDTF">2018-02-07T14:59:02Z</dcterms:modified>
</cp:coreProperties>
</file>