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216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MEDDELANDE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MEDDELANDE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Ett meddelande kan användas för att kommunicera mellan olika delar av ett program eller för att genomföra samma instruktioner vid olika tillfällen</a:t>
            </a:r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MEDDELANDE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/>
              <a:t>Ett meddelande kan användas för att kommunicera mellan olika delar av ett program eller för att genomföra samma instruktioner vid olika </a:t>
            </a:r>
            <a:r>
              <a:rPr lang="sv-SE" i="1" dirty="0" smtClean="0"/>
              <a:t>tillfällen</a:t>
            </a:r>
          </a:p>
          <a:p>
            <a:pPr marL="0" indent="0">
              <a:buNone/>
            </a:pPr>
            <a:endParaRPr lang="sv-SE" i="1" dirty="0" smtClean="0"/>
          </a:p>
          <a:p>
            <a:pPr marL="0" indent="0">
              <a:buNone/>
            </a:pPr>
            <a:r>
              <a:rPr lang="sv-SE" dirty="0" smtClean="0"/>
              <a:t>Meddelanden används för att </a:t>
            </a:r>
            <a:endParaRPr lang="sv-SE" i="1" dirty="0" smtClean="0"/>
          </a:p>
          <a:p>
            <a:pPr lvl="1"/>
            <a:r>
              <a:rPr lang="sv-SE" dirty="0" smtClean="0"/>
              <a:t>Kommunicera mellan olika delar av </a:t>
            </a:r>
          </a:p>
          <a:p>
            <a:pPr marL="457200" lvl="1" indent="0">
              <a:buNone/>
            </a:pPr>
            <a:r>
              <a:rPr lang="sv-SE" dirty="0"/>
              <a:t> </a:t>
            </a:r>
            <a:r>
              <a:rPr lang="sv-SE" dirty="0" smtClean="0"/>
              <a:t>  ett program</a:t>
            </a:r>
          </a:p>
          <a:p>
            <a:pPr lvl="1"/>
            <a:r>
              <a:rPr lang="sv-SE" dirty="0" smtClean="0"/>
              <a:t>Återanvända kod som kan anropas </a:t>
            </a:r>
          </a:p>
          <a:p>
            <a:pPr marL="457200" lvl="1" indent="0">
              <a:buNone/>
            </a:pPr>
            <a:r>
              <a:rPr lang="sv-SE" dirty="0"/>
              <a:t> </a:t>
            </a:r>
            <a:r>
              <a:rPr lang="sv-SE" dirty="0" smtClean="0"/>
              <a:t>  flera gånger</a:t>
            </a:r>
            <a:endParaRPr lang="sv-SE" dirty="0"/>
          </a:p>
          <a:p>
            <a:pPr marL="0" indent="0">
              <a:buNone/>
            </a:pPr>
            <a:endParaRPr lang="sv-SE" i="1" dirty="0"/>
          </a:p>
        </p:txBody>
      </p:sp>
      <p:pic>
        <p:nvPicPr>
          <p:cNvPr id="3" name="Picture 2" descr="Screen Shot 2018-02-07 at 15.0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60" y="3618580"/>
            <a:ext cx="5660692" cy="23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MEDDELANDE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Du kan använda samma meddelande varje gång du är hungrig</a:t>
            </a:r>
          </a:p>
          <a:p>
            <a:r>
              <a:rPr lang="sv-SE" dirty="0" smtClean="0"/>
              <a:t>Det spelar ingen roll om det är mamma eller pappa som gör dem – de använder sig av samma recept</a:t>
            </a:r>
          </a:p>
        </p:txBody>
      </p:sp>
      <p:pic>
        <p:nvPicPr>
          <p:cNvPr id="4" name="Picture 3" descr="Screen Shot 2018-02-07 at 15.1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85" y="4157526"/>
            <a:ext cx="9502831" cy="20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MEDDELANDE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Åker skolbussen till skolan</a:t>
            </a:r>
          </a:p>
          <a:p>
            <a:r>
              <a:rPr lang="sv-SE" dirty="0" smtClean="0"/>
              <a:t>Trycker på Stopp-knappen när du vill gå av</a:t>
            </a:r>
          </a:p>
          <a:p>
            <a:r>
              <a:rPr lang="sv-SE" dirty="0" smtClean="0"/>
              <a:t>Du bryr dig inte om hur chauffören stannar bussen, meddelandet är bara ett sätt att kommunicera med någon</a:t>
            </a:r>
            <a:endParaRPr lang="sv-SE" dirty="0"/>
          </a:p>
        </p:txBody>
      </p:sp>
      <p:pic>
        <p:nvPicPr>
          <p:cNvPr id="5" name="Picture 4" descr="Screen Shot 2018-02-07 at 15.1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01" y="4076776"/>
            <a:ext cx="9510599" cy="19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19300</TotalTime>
  <Words>141</Words>
  <Application>Microsoft Macintosh PowerPoint</Application>
  <PresentationFormat>Custom</PresentationFormat>
  <Paragraphs>20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MEDDELANDE</vt:lpstr>
      <vt:lpstr>MEDDELANDE</vt:lpstr>
      <vt:lpstr>MEDDELANDE</vt:lpstr>
      <vt:lpstr>MEDDELANDE – VARDAGSEXEMPEL 1</vt:lpstr>
      <vt:lpstr>MEDDELANDE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203</cp:revision>
  <dcterms:created xsi:type="dcterms:W3CDTF">2016-03-07T14:07:34Z</dcterms:created>
  <dcterms:modified xsi:type="dcterms:W3CDTF">2018-02-07T14:59:34Z</dcterms:modified>
</cp:coreProperties>
</file>