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392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/>
              <a:t>En operator är en instruktion som tar ett eller flera värden och omvandlar dem till ett nytt värde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9668" y="7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i="1" dirty="0"/>
              <a:t>En operator är en instruktion som tar ett eller flera värden och omvandlar dem till ett nytt </a:t>
            </a:r>
            <a:r>
              <a:rPr lang="sv-SE" i="1" dirty="0" smtClean="0"/>
              <a:t>värde</a:t>
            </a:r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r>
              <a:rPr lang="sv-SE" dirty="0" smtClean="0"/>
              <a:t>De vanligaste operatorerna är:</a:t>
            </a:r>
            <a:endParaRPr lang="sv-SE" dirty="0"/>
          </a:p>
          <a:p>
            <a:pPr lvl="1"/>
            <a:r>
              <a:rPr lang="sv-SE" i="1" dirty="0" smtClean="0"/>
              <a:t>Aritmetiska</a:t>
            </a:r>
            <a:r>
              <a:rPr lang="sv-SE" dirty="0" smtClean="0"/>
              <a:t>: +, –, *, /</a:t>
            </a:r>
            <a:endParaRPr lang="sv-SE" i="1" dirty="0"/>
          </a:p>
          <a:p>
            <a:pPr lvl="1"/>
            <a:r>
              <a:rPr lang="sv-SE" i="1" dirty="0" smtClean="0"/>
              <a:t>Logiska</a:t>
            </a:r>
            <a:r>
              <a:rPr lang="sv-SE" dirty="0" smtClean="0"/>
              <a:t>: OCH, ELLER, INTE</a:t>
            </a:r>
            <a:endParaRPr lang="sv-SE" i="1" dirty="0"/>
          </a:p>
          <a:p>
            <a:pPr lvl="1"/>
            <a:r>
              <a:rPr lang="sv-SE" i="1" dirty="0" smtClean="0"/>
              <a:t>Jämförelse: </a:t>
            </a:r>
            <a:r>
              <a:rPr lang="sv-SE" dirty="0" smtClean="0"/>
              <a:t>=, &lt;, &gt;</a:t>
            </a:r>
            <a:endParaRPr lang="sv-SE" i="1" dirty="0"/>
          </a:p>
        </p:txBody>
      </p:sp>
      <p:pic>
        <p:nvPicPr>
          <p:cNvPr id="2" name="Picture 1" descr="Screen Shot 2018-02-07 at 15.35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22" y="3198242"/>
            <a:ext cx="5234943" cy="26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– 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Du ska knäcka i 4 ägg i smeten</a:t>
            </a:r>
          </a:p>
          <a:p>
            <a:pPr lvl="1"/>
            <a:r>
              <a:rPr lang="sv-SE" dirty="0" smtClean="0"/>
              <a:t>Du använder en </a:t>
            </a:r>
            <a:r>
              <a:rPr lang="sv-SE" i="1" dirty="0" smtClean="0"/>
              <a:t>aritmetiska </a:t>
            </a:r>
            <a:r>
              <a:rPr lang="sv-SE" dirty="0" smtClean="0"/>
              <a:t>operator + för att räkna upp antalet du har knäckt</a:t>
            </a:r>
          </a:p>
          <a:p>
            <a:pPr lvl="1"/>
            <a:r>
              <a:rPr lang="sv-SE" dirty="0" smtClean="0"/>
              <a:t>Du använder en </a:t>
            </a:r>
            <a:r>
              <a:rPr lang="sv-SE" i="1" dirty="0" smtClean="0"/>
              <a:t>jämförelse </a:t>
            </a:r>
            <a:r>
              <a:rPr lang="sv-SE" dirty="0" smtClean="0"/>
              <a:t>operator för att kolla om du knäckt tillräckligt många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  <p:pic>
        <p:nvPicPr>
          <p:cNvPr id="4" name="Picture 3" descr="Screen Shot 2018-02-07 at 15.3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322" y="4123815"/>
            <a:ext cx="5453357" cy="21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– 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Åka skolbussen</a:t>
            </a:r>
          </a:p>
          <a:p>
            <a:r>
              <a:rPr lang="sv-SE" dirty="0" smtClean="0"/>
              <a:t>Du måste trycka på Stopp-knappen för att komma av</a:t>
            </a:r>
          </a:p>
          <a:p>
            <a:pPr lvl="1"/>
            <a:r>
              <a:rPr lang="sv-SE" dirty="0" smtClean="0"/>
              <a:t>Om nästa hållplats är skolan</a:t>
            </a:r>
          </a:p>
          <a:p>
            <a:pPr lvl="1"/>
            <a:r>
              <a:rPr lang="sv-SE" dirty="0" smtClean="0"/>
              <a:t>OCH om Stannar-skylten är släckt </a:t>
            </a:r>
          </a:p>
          <a:p>
            <a:r>
              <a:rPr lang="sv-SE" dirty="0" smtClean="0"/>
              <a:t>Här använder du dig </a:t>
            </a:r>
            <a:r>
              <a:rPr lang="sv-SE" smtClean="0"/>
              <a:t>av </a:t>
            </a:r>
            <a:r>
              <a:rPr lang="sv-SE" i="1" smtClean="0"/>
              <a:t>logisk </a:t>
            </a:r>
            <a:r>
              <a:rPr lang="sv-SE" dirty="0" smtClean="0"/>
              <a:t>operatorn OCH samt </a:t>
            </a:r>
            <a:r>
              <a:rPr lang="sv-SE" i="1" dirty="0" smtClean="0"/>
              <a:t>jämförelsen</a:t>
            </a:r>
            <a:r>
              <a:rPr lang="sv-SE" dirty="0" smtClean="0"/>
              <a:t> =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 descr="Screen Shot 2018-02-07 at 15.4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21" y="4406055"/>
            <a:ext cx="9741758" cy="19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19305</TotalTime>
  <Words>149</Words>
  <Application>Microsoft Macintosh PowerPoint</Application>
  <PresentationFormat>Custom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OPERATOR</vt:lpstr>
      <vt:lpstr>OPERATOR</vt:lpstr>
      <vt:lpstr>OPERATOR</vt:lpstr>
      <vt:lpstr>OPERATOR – VARDAGSEXEMPEL 1</vt:lpstr>
      <vt:lpstr>OPERATOR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209</cp:revision>
  <dcterms:created xsi:type="dcterms:W3CDTF">2016-03-07T14:07:34Z</dcterms:created>
  <dcterms:modified xsi:type="dcterms:W3CDTF">2018-02-07T15:11:46Z</dcterms:modified>
</cp:coreProperties>
</file>