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124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Remixa är att fortsätta på någon annans kod så att det blir precis som du vill ha det</a:t>
            </a:r>
            <a:endParaRPr lang="sv-SE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Remixa är att fortsätta på någon annans kod så att det blir precis som du vill ha </a:t>
            </a:r>
            <a:r>
              <a:rPr lang="sv-SE" i="1" dirty="0" smtClean="0"/>
              <a:t>det</a:t>
            </a:r>
          </a:p>
          <a:p>
            <a:pPr marL="0" indent="0">
              <a:buNone/>
            </a:pPr>
            <a:endParaRPr lang="sv-SE" i="1" dirty="0"/>
          </a:p>
          <a:p>
            <a:r>
              <a:rPr lang="sv-SE" dirty="0"/>
              <a:t>Att koda program handlar också om att dela med sig av dessa </a:t>
            </a:r>
            <a:r>
              <a:rPr lang="sv-SE" dirty="0" smtClean="0"/>
              <a:t>program</a:t>
            </a:r>
          </a:p>
          <a:p>
            <a:r>
              <a:rPr lang="sv-SE" dirty="0" smtClean="0"/>
              <a:t>Öppen källkod – du kan ladda ner koden!</a:t>
            </a:r>
          </a:p>
          <a:p>
            <a:r>
              <a:rPr lang="sv-SE" dirty="0" smtClean="0"/>
              <a:t>I </a:t>
            </a:r>
            <a:r>
              <a:rPr lang="sv-SE" dirty="0"/>
              <a:t>Scratch är alla program som du delar med andra </a:t>
            </a:r>
            <a:r>
              <a:rPr lang="sv-SE" dirty="0" smtClean="0"/>
              <a:t>öppen källkod</a:t>
            </a:r>
          </a:p>
          <a:p>
            <a:r>
              <a:rPr lang="sv-SE" dirty="0" smtClean="0"/>
              <a:t>Kom </a:t>
            </a:r>
            <a:r>
              <a:rPr lang="sv-SE" dirty="0"/>
              <a:t>bara ihåg och tacka de som skapade den ursprungliga koden!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REMIXA – </a:t>
            </a:r>
            <a:r>
              <a:rPr lang="en-US" dirty="0" smtClean="0"/>
              <a:t>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Hur ser dina favoritpannkakor ut?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Du kan lägga till en ingrediens, </a:t>
            </a:r>
            <a:r>
              <a:rPr lang="sv-SE" dirty="0" err="1" smtClean="0"/>
              <a:t>t.e.x</a:t>
            </a:r>
            <a:r>
              <a:rPr lang="sv-SE" dirty="0" smtClean="0"/>
              <a:t>. </a:t>
            </a:r>
            <a:r>
              <a:rPr lang="sv-SE" dirty="0"/>
              <a:t>v</a:t>
            </a:r>
            <a:r>
              <a:rPr lang="sv-SE" dirty="0" smtClean="0"/>
              <a:t>aniljpulver eller bananer </a:t>
            </a:r>
          </a:p>
          <a:p>
            <a:r>
              <a:rPr lang="sv-SE" dirty="0" smtClean="0"/>
              <a:t>Du kan steka dem längre eller kortare tid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 smtClean="0"/>
              <a:t>Receptet är bara ett riktmärke!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REMIXA – </a:t>
            </a:r>
            <a:r>
              <a:rPr lang="en-US" dirty="0" smtClean="0"/>
              <a:t>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till </a:t>
            </a:r>
            <a:r>
              <a:rPr lang="sv-SE" dirty="0" smtClean="0"/>
              <a:t>skolan på morgonen</a:t>
            </a:r>
            <a:endParaRPr lang="sv-SE" dirty="0" smtClean="0"/>
          </a:p>
          <a:p>
            <a:r>
              <a:rPr lang="sv-SE" dirty="0" smtClean="0"/>
              <a:t>Du kanske gör precis som ditt storasyskon gör</a:t>
            </a:r>
          </a:p>
          <a:p>
            <a:pPr lvl="1"/>
            <a:r>
              <a:rPr lang="sv-SE" dirty="0" smtClean="0"/>
              <a:t>Men är det bästa sättet?</a:t>
            </a:r>
          </a:p>
          <a:p>
            <a:pPr lvl="1"/>
            <a:r>
              <a:rPr lang="sv-SE" dirty="0" smtClean="0"/>
              <a:t>Finns det ett roligare sätt att åka till skolan?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Du kan packa väska dagen innan</a:t>
            </a:r>
          </a:p>
          <a:p>
            <a:r>
              <a:rPr lang="sv-SE" dirty="0" smtClean="0"/>
              <a:t>Du kan hälla flingorna först i skålen</a:t>
            </a:r>
          </a:p>
          <a:p>
            <a:r>
              <a:rPr lang="sv-SE" dirty="0" smtClean="0"/>
              <a:t>Du kan hoppa av vid en annan hållplats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19319</TotalTime>
  <Words>178</Words>
  <Application>Microsoft Macintosh PowerPoint</Application>
  <PresentationFormat>Custom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REMIXA</vt:lpstr>
      <vt:lpstr>REMIXA</vt:lpstr>
      <vt:lpstr>REMIXA</vt:lpstr>
      <vt:lpstr>REMIXA – VARDAGSEXEMPEL 1</vt:lpstr>
      <vt:lpstr>REMIXA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217</cp:revision>
  <dcterms:created xsi:type="dcterms:W3CDTF">2016-03-07T14:07:34Z</dcterms:created>
  <dcterms:modified xsi:type="dcterms:W3CDTF">2018-02-07T14:57:48Z</dcterms:modified>
</cp:coreProperties>
</file>