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55" autoAdjust="0"/>
  </p:normalViewPr>
  <p:slideViewPr>
    <p:cSldViewPr snapToGrid="0">
      <p:cViewPr>
        <p:scale>
          <a:sx n="81" d="100"/>
          <a:sy n="81" d="100"/>
        </p:scale>
        <p:origin x="-6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29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1195E-0829-41A5-BF61-978FCDE1B2D9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3B783-5493-4BFD-9FA1-D9FAED7F2A0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0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3B783-5493-4BFD-9FA1-D9FAED7F2A0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1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9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60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5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533117"/>
            <a:ext cx="10515600" cy="1157571"/>
          </a:xfrm>
        </p:spPr>
        <p:txBody>
          <a:bodyPr/>
          <a:lstStyle>
            <a:lvl1pPr>
              <a:defRPr b="1">
                <a:latin typeface="Calibri"/>
                <a:cs typeface="Calibri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71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7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85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12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0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9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4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0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74" y="4288232"/>
            <a:ext cx="4762500" cy="1809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–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–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/>
              <a:t>En typ av algoritm som upprepar instruktioner flera gånger</a:t>
            </a:r>
          </a:p>
        </p:txBody>
      </p:sp>
    </p:spTree>
    <p:extLst>
      <p:ext uri="{BB962C8B-B14F-4D97-AF65-F5344CB8AC3E}">
        <p14:creationId xmlns:p14="http://schemas.microsoft.com/office/powerpoint/2010/main" val="71330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–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i="1" dirty="0"/>
              <a:t>En typ av algoritm som upprepar instruktioner flera </a:t>
            </a:r>
            <a:r>
              <a:rPr lang="sv-SE" i="1" dirty="0" smtClean="0"/>
              <a:t>gånger</a:t>
            </a:r>
          </a:p>
          <a:p>
            <a:pPr marL="0" indent="0">
              <a:buNone/>
            </a:pPr>
            <a:endParaRPr lang="sv-SE" i="1" dirty="0"/>
          </a:p>
          <a:p>
            <a:pPr marL="0" indent="0">
              <a:buNone/>
            </a:pPr>
            <a:r>
              <a:rPr lang="sv-SE" dirty="0"/>
              <a:t>Loopar kan användas för att bland </a:t>
            </a:r>
            <a:r>
              <a:rPr lang="sv-SE" dirty="0" smtClean="0"/>
              <a:t>annat</a:t>
            </a:r>
            <a:endParaRPr lang="sv-SE" dirty="0"/>
          </a:p>
          <a:p>
            <a:pPr lvl="1"/>
            <a:r>
              <a:rPr lang="sv-SE" dirty="0" smtClean="0"/>
              <a:t>Hela </a:t>
            </a:r>
            <a:r>
              <a:rPr lang="sv-SE" dirty="0"/>
              <a:t>tiden flytta </a:t>
            </a:r>
            <a:r>
              <a:rPr lang="sv-SE" dirty="0" err="1"/>
              <a:t>sprajter</a:t>
            </a:r>
            <a:r>
              <a:rPr lang="sv-SE" dirty="0"/>
              <a:t> på </a:t>
            </a:r>
            <a:r>
              <a:rPr lang="sv-SE" dirty="0" smtClean="0"/>
              <a:t>spelplanen</a:t>
            </a:r>
            <a:endParaRPr lang="sv-SE" dirty="0"/>
          </a:p>
          <a:p>
            <a:pPr lvl="1"/>
            <a:r>
              <a:rPr lang="sv-SE" dirty="0" smtClean="0"/>
              <a:t>Vänta </a:t>
            </a:r>
            <a:r>
              <a:rPr lang="sv-SE" dirty="0"/>
              <a:t>på att något ska </a:t>
            </a:r>
            <a:r>
              <a:rPr lang="sv-SE" dirty="0" smtClean="0"/>
              <a:t>hända</a:t>
            </a:r>
            <a:endParaRPr lang="sv-SE" dirty="0"/>
          </a:p>
          <a:p>
            <a:pPr lvl="1"/>
            <a:r>
              <a:rPr lang="sv-SE" dirty="0" smtClean="0"/>
              <a:t>Göra </a:t>
            </a:r>
            <a:r>
              <a:rPr lang="sv-SE" dirty="0"/>
              <a:t>något ett antal gånger</a:t>
            </a:r>
          </a:p>
        </p:txBody>
      </p:sp>
      <p:pic>
        <p:nvPicPr>
          <p:cNvPr id="3" name="Picture 2" descr="Screen Shot 2018-02-07 at 14.53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64" y="2576650"/>
            <a:ext cx="1900608" cy="1233568"/>
          </a:xfrm>
          <a:prstGeom prst="rect">
            <a:avLst/>
          </a:prstGeom>
        </p:spPr>
      </p:pic>
      <p:pic>
        <p:nvPicPr>
          <p:cNvPr id="7" name="Picture 6" descr="Screen Shot 2018-02-07 at 14.54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18" y="4699815"/>
            <a:ext cx="2617111" cy="1734827"/>
          </a:xfrm>
          <a:prstGeom prst="rect">
            <a:avLst/>
          </a:prstGeom>
        </p:spPr>
      </p:pic>
      <p:pic>
        <p:nvPicPr>
          <p:cNvPr id="6" name="Picture 5" descr="Screen Shot 2018-02-07 at 14.53.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05" y="3967016"/>
            <a:ext cx="3604761" cy="11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1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– VARDAGSEXEMPEL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Laga pannkakor</a:t>
            </a:r>
          </a:p>
          <a:p>
            <a:r>
              <a:rPr lang="sv-SE" dirty="0" smtClean="0"/>
              <a:t>Du behöver mäta upp 7 dl mjöl men har bara decilitermått </a:t>
            </a:r>
          </a:p>
          <a:p>
            <a:r>
              <a:rPr lang="sv-SE" dirty="0" smtClean="0"/>
              <a:t>Repetera: ”mät upp 1 dl mjöl”</a:t>
            </a:r>
            <a:endParaRPr lang="sv-SE" dirty="0"/>
          </a:p>
        </p:txBody>
      </p:sp>
      <p:pic>
        <p:nvPicPr>
          <p:cNvPr id="4" name="Picture 3" descr="Screen Shot 2018-02-07 at 14.56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890783"/>
            <a:ext cx="3352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– VARDAGSEXEMPEL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Äta frukost på morgonen</a:t>
            </a:r>
          </a:p>
          <a:p>
            <a:r>
              <a:rPr lang="sv-SE" dirty="0" smtClean="0"/>
              <a:t>Du blir inte mätt på en sked flingor</a:t>
            </a:r>
          </a:p>
          <a:p>
            <a:r>
              <a:rPr lang="sv-SE" dirty="0" smtClean="0"/>
              <a:t>Måste repetera ”ta en sked med flingor” tills du är mätt</a:t>
            </a:r>
            <a:endParaRPr lang="sv-SE" dirty="0"/>
          </a:p>
        </p:txBody>
      </p:sp>
      <p:pic>
        <p:nvPicPr>
          <p:cNvPr id="5" name="Picture 4" descr="Screen Shot 2018-02-07 at 14.57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3767152"/>
            <a:ext cx="5410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dcent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kodcentrum.potx</Template>
  <TotalTime>19286</TotalTime>
  <Words>107</Words>
  <Application>Microsoft Macintosh PowerPoint</Application>
  <PresentationFormat>Custom</PresentationFormat>
  <Paragraphs>19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kodcentrum</vt:lpstr>
      <vt:lpstr>REPETITION – LOOP</vt:lpstr>
      <vt:lpstr>REPETITION – LOOP</vt:lpstr>
      <vt:lpstr>REPETITION – LOOP</vt:lpstr>
      <vt:lpstr>REPETITION – VARDAGSEXEMPEL 1</vt:lpstr>
      <vt:lpstr>REPETITION – VARDAGSEXEMPEL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Emelie Dahlström</dc:creator>
  <cp:lastModifiedBy>Genheden S.</cp:lastModifiedBy>
  <cp:revision>198</cp:revision>
  <dcterms:created xsi:type="dcterms:W3CDTF">2016-03-07T14:07:34Z</dcterms:created>
  <dcterms:modified xsi:type="dcterms:W3CDTF">2018-02-07T15:12:19Z</dcterms:modified>
</cp:coreProperties>
</file>