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496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SLUMPTAL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SLUMPTAL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Ett slumptal är ett tal som inte kommer vara samma varje gång du kör programmet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9668" y="7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SLUMPTAL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/>
              <a:t>Ett slumptal är ett tal som inte kommer vara samma varje gång du kör </a:t>
            </a:r>
            <a:r>
              <a:rPr lang="sv-SE" i="1" dirty="0" smtClean="0"/>
              <a:t>programmet</a:t>
            </a:r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dirty="0"/>
              <a:t>Ett slumptal används </a:t>
            </a:r>
            <a:r>
              <a:rPr lang="sv-SE" dirty="0" smtClean="0"/>
              <a:t>att </a:t>
            </a:r>
            <a:r>
              <a:rPr lang="sv-SE" dirty="0"/>
              <a:t>programmet inte ska bete </a:t>
            </a:r>
            <a:r>
              <a:rPr lang="sv-SE" dirty="0" smtClean="0"/>
              <a:t>sig på </a:t>
            </a:r>
            <a:r>
              <a:rPr lang="sv-SE" dirty="0"/>
              <a:t>samma </a:t>
            </a:r>
            <a:r>
              <a:rPr lang="sv-SE" dirty="0" smtClean="0"/>
              <a:t>sätt varje </a:t>
            </a:r>
            <a:r>
              <a:rPr lang="sv-SE" dirty="0"/>
              <a:t>gång vi kör det. 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Det </a:t>
            </a:r>
            <a:r>
              <a:rPr lang="sv-SE" dirty="0"/>
              <a:t>finns många användning för ett </a:t>
            </a:r>
            <a:r>
              <a:rPr lang="sv-SE" dirty="0" smtClean="0"/>
              <a:t>slumptal, t.ex.</a:t>
            </a:r>
            <a:endParaRPr lang="sv-SE" dirty="0"/>
          </a:p>
          <a:p>
            <a:pPr lvl="1"/>
            <a:r>
              <a:rPr lang="sv-SE" dirty="0" smtClean="0"/>
              <a:t>Placera </a:t>
            </a:r>
            <a:r>
              <a:rPr lang="sv-SE" dirty="0"/>
              <a:t>ut spelare på en </a:t>
            </a:r>
            <a:r>
              <a:rPr lang="sv-SE" dirty="0" smtClean="0"/>
              <a:t>spelplan</a:t>
            </a:r>
            <a:endParaRPr lang="sv-SE" dirty="0"/>
          </a:p>
          <a:p>
            <a:pPr lvl="1"/>
            <a:r>
              <a:rPr lang="sv-SE" dirty="0" smtClean="0"/>
              <a:t>Ta </a:t>
            </a:r>
            <a:r>
              <a:rPr lang="sv-SE" dirty="0"/>
              <a:t>fram ett tillstånd till exempel i ett kortspel</a:t>
            </a:r>
          </a:p>
          <a:p>
            <a:pPr lvl="1"/>
            <a:r>
              <a:rPr lang="sv-SE" dirty="0" smtClean="0"/>
              <a:t>Göra </a:t>
            </a:r>
            <a:r>
              <a:rPr lang="sv-SE" dirty="0"/>
              <a:t>datorn mer lik en människa eftersom människor ofta beter sig slumpmässigt</a:t>
            </a:r>
          </a:p>
        </p:txBody>
      </p:sp>
      <p:pic>
        <p:nvPicPr>
          <p:cNvPr id="6" name="Picture 5" descr="Screen Shot 2018-02-07 at 15.27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36" y="4572681"/>
            <a:ext cx="5019688" cy="5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SLUMPTAL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Här finns det flera slumptal, t.ex.:</a:t>
            </a:r>
          </a:p>
          <a:p>
            <a:pPr lvl="1"/>
            <a:r>
              <a:rPr lang="sv-SE" dirty="0" smtClean="0"/>
              <a:t>Hur mycket mjöl du har i smeten (om du inte har vägt mjölet)</a:t>
            </a:r>
          </a:p>
          <a:p>
            <a:pPr lvl="1"/>
            <a:r>
              <a:rPr lang="sv-SE" dirty="0" smtClean="0"/>
              <a:t>Storleken och tjockleken på pannkakorna</a:t>
            </a:r>
          </a:p>
          <a:p>
            <a:pPr lvl="1"/>
            <a:r>
              <a:rPr lang="sv-SE" dirty="0" smtClean="0"/>
              <a:t>Tiden det tar till de är klara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SLUMPTAL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Äta frukost på morgonen</a:t>
            </a:r>
          </a:p>
          <a:p>
            <a:r>
              <a:rPr lang="sv-SE" dirty="0" smtClean="0"/>
              <a:t>Här finns det flera av slumptal:</a:t>
            </a:r>
          </a:p>
          <a:p>
            <a:pPr lvl="1"/>
            <a:r>
              <a:rPr lang="sv-SE" dirty="0" smtClean="0"/>
              <a:t>Hur mycket fil du har i skålen</a:t>
            </a:r>
          </a:p>
          <a:p>
            <a:pPr lvl="1"/>
            <a:r>
              <a:rPr lang="sv-SE" dirty="0" smtClean="0"/>
              <a:t>Hur många flingor du har hällt upp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19297</TotalTime>
  <Words>160</Words>
  <Application>Microsoft Macintosh PowerPoint</Application>
  <PresentationFormat>Custom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SLUMPTAL</vt:lpstr>
      <vt:lpstr>SLUMPTAL</vt:lpstr>
      <vt:lpstr>SLUMPTAL</vt:lpstr>
      <vt:lpstr>SLUMPTAL – VARDAGSEXEMPEL 1</vt:lpstr>
      <vt:lpstr>SLUMPTAL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205</cp:revision>
  <dcterms:created xsi:type="dcterms:W3CDTF">2016-03-07T14:07:34Z</dcterms:created>
  <dcterms:modified xsi:type="dcterms:W3CDTF">2018-02-07T15:12:40Z</dcterms:modified>
</cp:coreProperties>
</file>