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79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/>
              <a:t>En variabel är ett minnesfack i ett program som används för att spara värden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9668" y="7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i="1" dirty="0"/>
              <a:t>En variabel är ett minnesfack i ett program som används för att spara </a:t>
            </a:r>
            <a:r>
              <a:rPr lang="sv-SE" i="1" dirty="0" smtClean="0"/>
              <a:t>värden</a:t>
            </a:r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r>
              <a:rPr lang="sv-SE" dirty="0"/>
              <a:t>Varje variabel har </a:t>
            </a:r>
            <a:r>
              <a:rPr lang="sv-SE" dirty="0" smtClean="0"/>
              <a:t>ett </a:t>
            </a:r>
            <a:r>
              <a:rPr lang="sv-SE" b="1" dirty="0" smtClean="0"/>
              <a:t>namn </a:t>
            </a:r>
            <a:r>
              <a:rPr lang="sv-SE" dirty="0" smtClean="0"/>
              <a:t>som </a:t>
            </a:r>
            <a:r>
              <a:rPr lang="sv-SE" dirty="0"/>
              <a:t>gör det lätt att identifiera den</a:t>
            </a:r>
            <a:r>
              <a:rPr lang="sv-SE" dirty="0" smtClean="0"/>
              <a:t>.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I </a:t>
            </a:r>
            <a:r>
              <a:rPr lang="sv-SE" dirty="0"/>
              <a:t>ett program används en variabel för att hålla reda på tillstånd av olika saker, till </a:t>
            </a:r>
            <a:r>
              <a:rPr lang="sv-SE" dirty="0" smtClean="0"/>
              <a:t>exempel</a:t>
            </a:r>
            <a:endParaRPr lang="sv-SE" dirty="0"/>
          </a:p>
          <a:p>
            <a:pPr lvl="1"/>
            <a:r>
              <a:rPr lang="sv-SE" dirty="0" smtClean="0"/>
              <a:t>Namnet </a:t>
            </a:r>
            <a:r>
              <a:rPr lang="sv-SE" dirty="0"/>
              <a:t>på en </a:t>
            </a:r>
            <a:r>
              <a:rPr lang="sv-SE" dirty="0" smtClean="0"/>
              <a:t>spelare</a:t>
            </a:r>
            <a:endParaRPr lang="sv-SE" dirty="0"/>
          </a:p>
          <a:p>
            <a:pPr lvl="1"/>
            <a:r>
              <a:rPr lang="sv-SE" dirty="0" smtClean="0"/>
              <a:t>Hur </a:t>
            </a:r>
            <a:r>
              <a:rPr lang="sv-SE" dirty="0"/>
              <a:t>fort en bil kan </a:t>
            </a:r>
            <a:r>
              <a:rPr lang="sv-SE" dirty="0" smtClean="0"/>
              <a:t>åka</a:t>
            </a:r>
            <a:endParaRPr lang="sv-SE" dirty="0"/>
          </a:p>
          <a:p>
            <a:pPr lvl="1"/>
            <a:r>
              <a:rPr lang="sv-SE" dirty="0" smtClean="0"/>
              <a:t>Tiden </a:t>
            </a:r>
            <a:r>
              <a:rPr lang="sv-SE" dirty="0"/>
              <a:t>det har tagit sedan spelet startade</a:t>
            </a:r>
          </a:p>
        </p:txBody>
      </p:sp>
      <p:pic>
        <p:nvPicPr>
          <p:cNvPr id="2" name="Picture 1" descr="Screen Shot 2018-02-07 at 15.20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49" y="4280614"/>
            <a:ext cx="1967279" cy="21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 – 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Här finns det mängder av variabler, t.ex.:</a:t>
            </a:r>
          </a:p>
          <a:p>
            <a:pPr lvl="1"/>
            <a:r>
              <a:rPr lang="sv-SE" dirty="0" smtClean="0"/>
              <a:t>Hur många ägg du har knäckt i smeten</a:t>
            </a:r>
          </a:p>
          <a:p>
            <a:pPr lvl="1"/>
            <a:r>
              <a:rPr lang="sv-SE" dirty="0" smtClean="0"/>
              <a:t>Temperaturen på platten</a:t>
            </a:r>
          </a:p>
          <a:p>
            <a:pPr lvl="1"/>
            <a:r>
              <a:rPr lang="sv-SE" dirty="0" smtClean="0"/>
              <a:t>Färgen på pannkakorna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VARIABEL – 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Åka bussen till skola</a:t>
            </a:r>
          </a:p>
          <a:p>
            <a:r>
              <a:rPr lang="sv-SE" dirty="0" smtClean="0"/>
              <a:t>Här finns det mängder av variabler:</a:t>
            </a:r>
          </a:p>
          <a:p>
            <a:pPr lvl="1"/>
            <a:r>
              <a:rPr lang="sv-SE" dirty="0" smtClean="0"/>
              <a:t>Hur lång tid det har gått sedan du klev på</a:t>
            </a:r>
          </a:p>
          <a:p>
            <a:pPr lvl="1"/>
            <a:r>
              <a:rPr lang="sv-SE" dirty="0" smtClean="0"/>
              <a:t>Hur många km du har åkt</a:t>
            </a:r>
          </a:p>
          <a:p>
            <a:pPr lvl="1"/>
            <a:r>
              <a:rPr lang="sv-SE" dirty="0" smtClean="0"/>
              <a:t>Saldot på ditt busskort</a:t>
            </a:r>
            <a:endParaRPr lang="sv-SE" dirty="0"/>
          </a:p>
        </p:txBody>
      </p:sp>
      <p:pic>
        <p:nvPicPr>
          <p:cNvPr id="4" name="Picture 3" descr="Screen Shot 2018-02-07 at 15.24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05" y="4407297"/>
            <a:ext cx="6956791" cy="18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19292</TotalTime>
  <Words>145</Words>
  <Application>Microsoft Macintosh PowerPoint</Application>
  <PresentationFormat>Custom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VARIABEL</vt:lpstr>
      <vt:lpstr>VARIABEL</vt:lpstr>
      <vt:lpstr>VARIABEL</vt:lpstr>
      <vt:lpstr>VARIABEL – VARDAGSEXEMPEL 1</vt:lpstr>
      <vt:lpstr>VARIABEL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202</cp:revision>
  <dcterms:created xsi:type="dcterms:W3CDTF">2016-03-07T14:07:34Z</dcterms:created>
  <dcterms:modified xsi:type="dcterms:W3CDTF">2018-02-07T15:13:01Z</dcterms:modified>
</cp:coreProperties>
</file>