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55" autoAdjust="0"/>
  </p:normalViewPr>
  <p:slideViewPr>
    <p:cSldViewPr snapToGrid="0">
      <p:cViewPr>
        <p:scale>
          <a:sx n="81" d="100"/>
          <a:sy n="81" d="100"/>
        </p:scale>
        <p:origin x="-91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29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1195E-0829-41A5-BF61-978FCDE1B2D9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B783-5493-4BFD-9FA1-D9FAED7F2A0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0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3B783-5493-4BFD-9FA1-D9FAED7F2A0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60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33117"/>
            <a:ext cx="10515600" cy="1157571"/>
          </a:xfrm>
        </p:spPr>
        <p:txBody>
          <a:bodyPr/>
          <a:lstStyle>
            <a:lvl1pPr>
              <a:defRPr b="1">
                <a:latin typeface="Calibri"/>
                <a:cs typeface="Calibri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71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7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2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0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9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4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0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74" y="4288232"/>
            <a:ext cx="4762500" cy="1809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VILLKOR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VILLKOR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/>
              <a:t>Ett villkor är ett sätt att utföra instruktioner vid ett specifikt tillstånd</a:t>
            </a:r>
          </a:p>
        </p:txBody>
      </p:sp>
    </p:spTree>
    <p:extLst>
      <p:ext uri="{BB962C8B-B14F-4D97-AF65-F5344CB8AC3E}">
        <p14:creationId xmlns:p14="http://schemas.microsoft.com/office/powerpoint/2010/main" val="71330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VILLKOR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i="1" dirty="0"/>
              <a:t>Ett villkor är ett sätt att utföra instruktioner vid ett specifikt </a:t>
            </a:r>
            <a:r>
              <a:rPr lang="sv-SE" i="1" dirty="0" smtClean="0"/>
              <a:t>tillstånd</a:t>
            </a:r>
          </a:p>
          <a:p>
            <a:pPr marL="0" indent="0">
              <a:buNone/>
            </a:pPr>
            <a:endParaRPr lang="sv-SE" i="1" dirty="0" smtClean="0"/>
          </a:p>
          <a:p>
            <a:pPr marL="0" indent="0">
              <a:buNone/>
            </a:pPr>
            <a:r>
              <a:rPr lang="sv-SE" dirty="0"/>
              <a:t>I stället för att utföra varje instruktion rad för rad kan vissa instruktioner bara utföras när något är </a:t>
            </a:r>
            <a:r>
              <a:rPr lang="sv-SE" dirty="0" smtClean="0"/>
              <a:t>sant</a:t>
            </a:r>
            <a:endParaRPr lang="sv-SE" dirty="0"/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r>
              <a:rPr lang="sv-SE" dirty="0"/>
              <a:t>Detta något kan vara till </a:t>
            </a:r>
            <a:r>
              <a:rPr lang="sv-SE" dirty="0" smtClean="0"/>
              <a:t>exempel</a:t>
            </a:r>
          </a:p>
          <a:p>
            <a:pPr lvl="1"/>
            <a:r>
              <a:rPr lang="sv-SE" dirty="0" smtClean="0"/>
              <a:t>Att </a:t>
            </a:r>
            <a:r>
              <a:rPr lang="sv-SE" dirty="0"/>
              <a:t>känna av en </a:t>
            </a:r>
            <a:r>
              <a:rPr lang="sv-SE" dirty="0" smtClean="0"/>
              <a:t>färg</a:t>
            </a:r>
          </a:p>
          <a:p>
            <a:pPr lvl="1"/>
            <a:r>
              <a:rPr lang="sv-SE" dirty="0" smtClean="0"/>
              <a:t>Att </a:t>
            </a:r>
            <a:r>
              <a:rPr lang="sv-SE" dirty="0"/>
              <a:t>ett tal är mindre eller större än ett annat </a:t>
            </a:r>
            <a:r>
              <a:rPr lang="sv-SE" dirty="0" smtClean="0"/>
              <a:t>tal</a:t>
            </a:r>
          </a:p>
          <a:p>
            <a:pPr lvl="1"/>
            <a:r>
              <a:rPr lang="sv-SE" dirty="0" smtClean="0"/>
              <a:t>Att </a:t>
            </a:r>
            <a:r>
              <a:rPr lang="sv-SE" dirty="0"/>
              <a:t>en bokstav är nedtryckt på </a:t>
            </a:r>
            <a:r>
              <a:rPr lang="sv-SE" dirty="0" smtClean="0"/>
              <a:t>tangentbordet</a:t>
            </a:r>
            <a:endParaRPr lang="sv-SE" dirty="0"/>
          </a:p>
          <a:p>
            <a:pPr marL="0" indent="0">
              <a:buNone/>
            </a:pPr>
            <a:endParaRPr lang="sv-SE" i="1" dirty="0"/>
          </a:p>
          <a:p>
            <a:pPr marL="0" indent="0">
              <a:buNone/>
            </a:pPr>
            <a:r>
              <a:rPr lang="sv-SE" dirty="0"/>
              <a:t>Vi använder oss av en OM-sats och utför endast instruktioner </a:t>
            </a:r>
            <a:r>
              <a:rPr lang="sv-SE" b="1" dirty="0" smtClean="0"/>
              <a:t>om </a:t>
            </a:r>
            <a:r>
              <a:rPr lang="sv-SE" dirty="0" smtClean="0"/>
              <a:t>något </a:t>
            </a:r>
            <a:r>
              <a:rPr lang="sv-SE" dirty="0"/>
              <a:t>är </a:t>
            </a:r>
            <a:r>
              <a:rPr lang="sv-SE" dirty="0" smtClean="0"/>
              <a:t>sant</a:t>
            </a:r>
            <a:endParaRPr lang="sv-SE" dirty="0"/>
          </a:p>
        </p:txBody>
      </p:sp>
      <p:pic>
        <p:nvPicPr>
          <p:cNvPr id="2" name="Picture 1" descr="Screen Shot 2018-02-07 at 15.0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83" y="3067268"/>
            <a:ext cx="2229470" cy="817705"/>
          </a:xfrm>
          <a:prstGeom prst="rect">
            <a:avLst/>
          </a:prstGeom>
        </p:spPr>
      </p:pic>
      <p:pic>
        <p:nvPicPr>
          <p:cNvPr id="8" name="Picture 7" descr="Screen Shot 2018-02-07 at 15.03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72" y="4183911"/>
            <a:ext cx="4350495" cy="1001932"/>
          </a:xfrm>
          <a:prstGeom prst="rect">
            <a:avLst/>
          </a:prstGeom>
        </p:spPr>
      </p:pic>
      <p:pic>
        <p:nvPicPr>
          <p:cNvPr id="9" name="Picture 8" descr="Screen Shot 2018-02-07 at 15.03.2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26" y="3078294"/>
            <a:ext cx="1841464" cy="8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VILLKOR – VARDAGSEXEMPEL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Laga pannkakor</a:t>
            </a:r>
          </a:p>
          <a:p>
            <a:r>
              <a:rPr lang="sv-SE" dirty="0" smtClean="0"/>
              <a:t>Du stänger av plattan </a:t>
            </a:r>
            <a:r>
              <a:rPr lang="sv-SE" b="1" dirty="0" smtClean="0"/>
              <a:t>OM </a:t>
            </a:r>
            <a:r>
              <a:rPr lang="sv-SE" dirty="0" smtClean="0"/>
              <a:t>pannkakorna är gyllenbruna</a:t>
            </a:r>
            <a:endParaRPr lang="sv-SE" b="1" dirty="0" smtClean="0"/>
          </a:p>
        </p:txBody>
      </p:sp>
      <p:pic>
        <p:nvPicPr>
          <p:cNvPr id="7" name="Picture 6" descr="Screen Shot 2018-02-07 at 15.0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0" y="3431524"/>
            <a:ext cx="6489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VILLKOR – VARDAGSEXEMPEL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Åker skolbussen till skolan</a:t>
            </a:r>
          </a:p>
          <a:p>
            <a:r>
              <a:rPr lang="sv-SE" dirty="0" smtClean="0"/>
              <a:t>Trycker på Stopp-knappen </a:t>
            </a:r>
            <a:r>
              <a:rPr lang="sv-SE" b="1" dirty="0" smtClean="0"/>
              <a:t>OM</a:t>
            </a:r>
            <a:r>
              <a:rPr lang="sv-SE" dirty="0" smtClean="0"/>
              <a:t> nästa hållplats är skolan</a:t>
            </a:r>
            <a:endParaRPr lang="sv-SE" dirty="0"/>
          </a:p>
        </p:txBody>
      </p:sp>
      <p:pic>
        <p:nvPicPr>
          <p:cNvPr id="4" name="Picture 3" descr="Screen Shot 2018-02-07 at 15.05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3537914"/>
            <a:ext cx="52832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dcent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kodcentrum.potx</Template>
  <TotalTime>19292</TotalTime>
  <Words>124</Words>
  <Application>Microsoft Macintosh PowerPoint</Application>
  <PresentationFormat>Custom</PresentationFormat>
  <Paragraphs>21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kodcentrum</vt:lpstr>
      <vt:lpstr>VILLKOR</vt:lpstr>
      <vt:lpstr>VILLKOR</vt:lpstr>
      <vt:lpstr>VILLKOR</vt:lpstr>
      <vt:lpstr>VILLKOR – VARDAGSEXEMPEL 1</vt:lpstr>
      <vt:lpstr>VILLKOR – VARDAGSEXEMPEL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Emelie Dahlström</dc:creator>
  <cp:lastModifiedBy>Genheden S.</cp:lastModifiedBy>
  <cp:revision>202</cp:revision>
  <dcterms:created xsi:type="dcterms:W3CDTF">2016-03-07T14:07:34Z</dcterms:created>
  <dcterms:modified xsi:type="dcterms:W3CDTF">2018-02-07T15:13:35Z</dcterms:modified>
</cp:coreProperties>
</file>